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 id="2147483673" r:id="rId2"/>
  </p:sldMasterIdLst>
  <p:notesMasterIdLst>
    <p:notesMasterId r:id="rId28"/>
  </p:notesMasterIdLst>
  <p:sldIdLst>
    <p:sldId id="279" r:id="rId3"/>
    <p:sldId id="280" r:id="rId4"/>
    <p:sldId id="281" r:id="rId5"/>
    <p:sldId id="282" r:id="rId6"/>
    <p:sldId id="283" r:id="rId7"/>
    <p:sldId id="256" r:id="rId8"/>
    <p:sldId id="260" r:id="rId9"/>
    <p:sldId id="262" r:id="rId10"/>
    <p:sldId id="263" r:id="rId11"/>
    <p:sldId id="264" r:id="rId12"/>
    <p:sldId id="265" r:id="rId13"/>
    <p:sldId id="266" r:id="rId14"/>
    <p:sldId id="267" r:id="rId15"/>
    <p:sldId id="287" r:id="rId16"/>
    <p:sldId id="268" r:id="rId17"/>
    <p:sldId id="270" r:id="rId18"/>
    <p:sldId id="271" r:id="rId19"/>
    <p:sldId id="272" r:id="rId20"/>
    <p:sldId id="273" r:id="rId21"/>
    <p:sldId id="274" r:id="rId22"/>
    <p:sldId id="275" r:id="rId23"/>
    <p:sldId id="284" r:id="rId24"/>
    <p:sldId id="285" r:id="rId25"/>
    <p:sldId id="286" r:id="rId26"/>
    <p:sldId id="276" r:id="rId2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panose="020206030504050203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panose="02020603050405020304" pitchFamily="18"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3C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97F10839-C4D3-4C5A-96A7-A13B030FA7E7}"/>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zh-CN" altLang="zh-CN"/>
          </a:p>
        </p:txBody>
      </p:sp>
      <p:sp>
        <p:nvSpPr>
          <p:cNvPr id="8195" name="Rectangle 3">
            <a:extLst>
              <a:ext uri="{FF2B5EF4-FFF2-40B4-BE49-F238E27FC236}">
                <a16:creationId xmlns:a16="http://schemas.microsoft.com/office/drawing/2014/main" id="{E457036E-2CB8-4863-BA2E-14ED032801C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zh-CN" altLang="zh-CN"/>
          </a:p>
        </p:txBody>
      </p:sp>
      <p:sp>
        <p:nvSpPr>
          <p:cNvPr id="4100" name="Rectangle 4">
            <a:extLst>
              <a:ext uri="{FF2B5EF4-FFF2-40B4-BE49-F238E27FC236}">
                <a16:creationId xmlns:a16="http://schemas.microsoft.com/office/drawing/2014/main" id="{764478CB-48E4-41A1-91ED-F7015D190E97}"/>
              </a:ext>
            </a:extLst>
          </p:cNvPr>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73B62FBC-33CA-49C7-8D58-E6B724E130B3}"/>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a:extLst>
              <a:ext uri="{FF2B5EF4-FFF2-40B4-BE49-F238E27FC236}">
                <a16:creationId xmlns:a16="http://schemas.microsoft.com/office/drawing/2014/main" id="{5649F945-6692-40BE-95E6-CED7C4F44D20}"/>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zh-CN" altLang="zh-CN"/>
          </a:p>
        </p:txBody>
      </p:sp>
      <p:sp>
        <p:nvSpPr>
          <p:cNvPr id="8199" name="Rectangle 7">
            <a:extLst>
              <a:ext uri="{FF2B5EF4-FFF2-40B4-BE49-F238E27FC236}">
                <a16:creationId xmlns:a16="http://schemas.microsoft.com/office/drawing/2014/main" id="{BFCACDB9-A6E0-40AD-ABD8-38E3B61D0D39}"/>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51D2820-41E1-454B-90EC-2A7079818E0B}"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05" charset="0"/>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Times" pitchFamily="-105"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pitchFamily="-105"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pitchFamily="-105"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pitchFamily="-105"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40170571-1A1D-4DF4-89B9-532F4355F8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7B5B6558-2349-401D-A79E-C87FFF00B948}" type="slidenum">
              <a:rPr lang="en-US" altLang="zh-CN" sz="1200" smtClean="0"/>
              <a:pPr/>
              <a:t>6</a:t>
            </a:fld>
            <a:endParaRPr lang="en-US" altLang="zh-CN" sz="1200"/>
          </a:p>
        </p:txBody>
      </p:sp>
      <p:sp>
        <p:nvSpPr>
          <p:cNvPr id="11267" name="Rectangle 2">
            <a:extLst>
              <a:ext uri="{FF2B5EF4-FFF2-40B4-BE49-F238E27FC236}">
                <a16:creationId xmlns:a16="http://schemas.microsoft.com/office/drawing/2014/main" id="{3EF58AC0-68BA-4060-A8DC-9F61302443E1}"/>
              </a:ext>
            </a:extLst>
          </p:cNvPr>
          <p:cNvSpPr>
            <a:spLocks noRot="1" noChangeArrowheads="1" noTextEdit="1"/>
          </p:cNvSpPr>
          <p:nvPr>
            <p:ph type="sldImg"/>
          </p:nvPr>
        </p:nvSpPr>
        <p:spPr>
          <a:ln/>
        </p:spPr>
      </p:sp>
      <p:sp>
        <p:nvSpPr>
          <p:cNvPr id="11268" name="Rectangle 3">
            <a:extLst>
              <a:ext uri="{FF2B5EF4-FFF2-40B4-BE49-F238E27FC236}">
                <a16:creationId xmlns:a16="http://schemas.microsoft.com/office/drawing/2014/main" id="{FE1BB210-95B5-4E8E-A99A-08E7EF44E7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6FA2322-9EFF-45E3-89AB-4A65D33241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F1A0715-AA69-4907-A2BB-4BF7495889F1}" type="slidenum">
              <a:rPr lang="en-US" altLang="zh-CN" sz="1200" smtClean="0"/>
              <a:pPr/>
              <a:t>16</a:t>
            </a:fld>
            <a:endParaRPr lang="en-US" altLang="zh-CN" sz="1200"/>
          </a:p>
        </p:txBody>
      </p:sp>
      <p:sp>
        <p:nvSpPr>
          <p:cNvPr id="30723" name="Rectangle 2">
            <a:extLst>
              <a:ext uri="{FF2B5EF4-FFF2-40B4-BE49-F238E27FC236}">
                <a16:creationId xmlns:a16="http://schemas.microsoft.com/office/drawing/2014/main" id="{6DFBEFE8-E836-4347-B4FA-D6FD00D0297C}"/>
              </a:ext>
            </a:extLst>
          </p:cNvPr>
          <p:cNvSpPr>
            <a:spLocks noRot="1" noChangeArrowheads="1" noTextEdit="1"/>
          </p:cNvSpPr>
          <p:nvPr>
            <p:ph type="sldImg"/>
          </p:nvPr>
        </p:nvSpPr>
        <p:spPr>
          <a:ln/>
        </p:spPr>
      </p:sp>
      <p:sp>
        <p:nvSpPr>
          <p:cNvPr id="30724" name="Rectangle 3">
            <a:extLst>
              <a:ext uri="{FF2B5EF4-FFF2-40B4-BE49-F238E27FC236}">
                <a16:creationId xmlns:a16="http://schemas.microsoft.com/office/drawing/2014/main" id="{97B6A1C4-1C02-422E-9F1F-645D5A09B2A1}"/>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BAE3805B-F30E-4657-BB4B-DD851DB0D9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CD3E547-E742-443A-913D-311F2C08005E}" type="slidenum">
              <a:rPr lang="en-US" altLang="zh-CN" sz="1200" smtClean="0"/>
              <a:pPr/>
              <a:t>17</a:t>
            </a:fld>
            <a:endParaRPr lang="en-US" altLang="zh-CN" sz="1200"/>
          </a:p>
        </p:txBody>
      </p:sp>
      <p:sp>
        <p:nvSpPr>
          <p:cNvPr id="32771" name="Rectangle 2">
            <a:extLst>
              <a:ext uri="{FF2B5EF4-FFF2-40B4-BE49-F238E27FC236}">
                <a16:creationId xmlns:a16="http://schemas.microsoft.com/office/drawing/2014/main" id="{3745F743-AFE4-4567-971B-0851516734CF}"/>
              </a:ext>
            </a:extLst>
          </p:cNvPr>
          <p:cNvSpPr>
            <a:spLocks noRot="1" noChangeArrowheads="1" noTextEdit="1"/>
          </p:cNvSpPr>
          <p:nvPr>
            <p:ph type="sldImg"/>
          </p:nvPr>
        </p:nvSpPr>
        <p:spPr>
          <a:ln/>
        </p:spPr>
      </p:sp>
      <p:sp>
        <p:nvSpPr>
          <p:cNvPr id="32772" name="Rectangle 3">
            <a:extLst>
              <a:ext uri="{FF2B5EF4-FFF2-40B4-BE49-F238E27FC236}">
                <a16:creationId xmlns:a16="http://schemas.microsoft.com/office/drawing/2014/main" id="{5DE8A06D-F910-4ADA-9C89-AD900DB24F23}"/>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F5A98471-C900-4DF6-AAAB-0C991D274B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9F1D2BA3-C3A0-4618-9354-7D7FF39545A5}" type="slidenum">
              <a:rPr lang="en-US" altLang="zh-CN" sz="1200" smtClean="0"/>
              <a:pPr/>
              <a:t>18</a:t>
            </a:fld>
            <a:endParaRPr lang="en-US" altLang="zh-CN" sz="1200"/>
          </a:p>
        </p:txBody>
      </p:sp>
      <p:sp>
        <p:nvSpPr>
          <p:cNvPr id="34819" name="Rectangle 2">
            <a:extLst>
              <a:ext uri="{FF2B5EF4-FFF2-40B4-BE49-F238E27FC236}">
                <a16:creationId xmlns:a16="http://schemas.microsoft.com/office/drawing/2014/main" id="{20C2023B-D7E8-4CEB-AF79-498B179FAFC3}"/>
              </a:ext>
            </a:extLst>
          </p:cNvPr>
          <p:cNvSpPr>
            <a:spLocks noRot="1" noChangeArrowheads="1" noTextEdit="1"/>
          </p:cNvSpPr>
          <p:nvPr>
            <p:ph type="sldImg"/>
          </p:nvPr>
        </p:nvSpPr>
        <p:spPr>
          <a:ln/>
        </p:spPr>
      </p:sp>
      <p:sp>
        <p:nvSpPr>
          <p:cNvPr id="34820" name="Rectangle 3">
            <a:extLst>
              <a:ext uri="{FF2B5EF4-FFF2-40B4-BE49-F238E27FC236}">
                <a16:creationId xmlns:a16="http://schemas.microsoft.com/office/drawing/2014/main" id="{2A143467-834F-41C8-9EDA-D3A0927D2A74}"/>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438F7CC6-8B0D-415D-BCEF-15E02CB8BD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1F14D6D-669E-4B69-9651-2E9443334E0C}" type="slidenum">
              <a:rPr lang="en-US" altLang="zh-CN" sz="1200" smtClean="0"/>
              <a:pPr/>
              <a:t>19</a:t>
            </a:fld>
            <a:endParaRPr lang="en-US" altLang="zh-CN" sz="1200"/>
          </a:p>
        </p:txBody>
      </p:sp>
      <p:sp>
        <p:nvSpPr>
          <p:cNvPr id="36867" name="Rectangle 2">
            <a:extLst>
              <a:ext uri="{FF2B5EF4-FFF2-40B4-BE49-F238E27FC236}">
                <a16:creationId xmlns:a16="http://schemas.microsoft.com/office/drawing/2014/main" id="{7C61A743-E8BC-4D3F-ADE9-22E2D28FF18E}"/>
              </a:ext>
            </a:extLst>
          </p:cNvPr>
          <p:cNvSpPr>
            <a:spLocks noRot="1" noChangeArrowheads="1" noTextEdit="1"/>
          </p:cNvSpPr>
          <p:nvPr>
            <p:ph type="sldImg"/>
          </p:nvPr>
        </p:nvSpPr>
        <p:spPr>
          <a:ln/>
        </p:spPr>
      </p:sp>
      <p:sp>
        <p:nvSpPr>
          <p:cNvPr id="36868" name="Rectangle 3">
            <a:extLst>
              <a:ext uri="{FF2B5EF4-FFF2-40B4-BE49-F238E27FC236}">
                <a16:creationId xmlns:a16="http://schemas.microsoft.com/office/drawing/2014/main" id="{913D862C-4293-4D8D-A640-C232BD8A1ACA}"/>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CF33E83C-91AE-45E6-BC8F-79B50C426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744B3183-A2EE-4769-9BAF-EC791EE2443F}" type="slidenum">
              <a:rPr lang="en-US" altLang="zh-CN" sz="1200" smtClean="0"/>
              <a:pPr/>
              <a:t>20</a:t>
            </a:fld>
            <a:endParaRPr lang="en-US" altLang="zh-CN" sz="1200"/>
          </a:p>
        </p:txBody>
      </p:sp>
      <p:sp>
        <p:nvSpPr>
          <p:cNvPr id="38915" name="Rectangle 2">
            <a:extLst>
              <a:ext uri="{FF2B5EF4-FFF2-40B4-BE49-F238E27FC236}">
                <a16:creationId xmlns:a16="http://schemas.microsoft.com/office/drawing/2014/main" id="{9D9493E2-95FD-42E7-845B-D1B0EF1E68BA}"/>
              </a:ext>
            </a:extLst>
          </p:cNvPr>
          <p:cNvSpPr>
            <a:spLocks noRot="1" noChangeArrowheads="1" noTextEdit="1"/>
          </p:cNvSpPr>
          <p:nvPr>
            <p:ph type="sldImg"/>
          </p:nvPr>
        </p:nvSpPr>
        <p:spPr>
          <a:ln/>
        </p:spPr>
      </p:sp>
      <p:sp>
        <p:nvSpPr>
          <p:cNvPr id="38916" name="Rectangle 3">
            <a:extLst>
              <a:ext uri="{FF2B5EF4-FFF2-40B4-BE49-F238E27FC236}">
                <a16:creationId xmlns:a16="http://schemas.microsoft.com/office/drawing/2014/main" id="{DC246147-B997-40B0-A2A6-2F3037BAD539}"/>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E6AFB6C1-CAAC-48CF-8F49-43DC87BCB5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CA9DF99-16F4-4EB9-8CE9-C0C3D2EF0D64}" type="slidenum">
              <a:rPr lang="en-US" altLang="zh-CN" sz="1200" smtClean="0"/>
              <a:pPr/>
              <a:t>21</a:t>
            </a:fld>
            <a:endParaRPr lang="en-US" altLang="zh-CN" sz="1200"/>
          </a:p>
        </p:txBody>
      </p:sp>
      <p:sp>
        <p:nvSpPr>
          <p:cNvPr id="40963" name="Rectangle 2">
            <a:extLst>
              <a:ext uri="{FF2B5EF4-FFF2-40B4-BE49-F238E27FC236}">
                <a16:creationId xmlns:a16="http://schemas.microsoft.com/office/drawing/2014/main" id="{EEF5DFA3-F886-4F5C-8D6A-D787DF24D4E9}"/>
              </a:ext>
            </a:extLst>
          </p:cNvPr>
          <p:cNvSpPr>
            <a:spLocks noRot="1" noChangeArrowheads="1" noTextEdit="1"/>
          </p:cNvSpPr>
          <p:nvPr>
            <p:ph type="sldImg"/>
          </p:nvPr>
        </p:nvSpPr>
        <p:spPr>
          <a:ln/>
        </p:spPr>
      </p:sp>
      <p:sp>
        <p:nvSpPr>
          <p:cNvPr id="40964" name="Rectangle 3">
            <a:extLst>
              <a:ext uri="{FF2B5EF4-FFF2-40B4-BE49-F238E27FC236}">
                <a16:creationId xmlns:a16="http://schemas.microsoft.com/office/drawing/2014/main" id="{99D93504-FF43-4F4E-9035-AFE6F64C089E}"/>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3D53BBAE-02D7-43A5-8244-78CB6345F8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11BB6217-C36A-4DEF-B5D7-6FF9107AEC66}" type="slidenum">
              <a:rPr lang="en-US" altLang="zh-CN" sz="1200" smtClean="0"/>
              <a:pPr/>
              <a:t>25</a:t>
            </a:fld>
            <a:endParaRPr lang="en-US" altLang="zh-CN" sz="1200"/>
          </a:p>
        </p:txBody>
      </p:sp>
      <p:sp>
        <p:nvSpPr>
          <p:cNvPr id="46083" name="Rectangle 2">
            <a:extLst>
              <a:ext uri="{FF2B5EF4-FFF2-40B4-BE49-F238E27FC236}">
                <a16:creationId xmlns:a16="http://schemas.microsoft.com/office/drawing/2014/main" id="{5F05D0BC-BE76-456B-AFAE-29EF55641024}"/>
              </a:ext>
            </a:extLst>
          </p:cNvPr>
          <p:cNvSpPr>
            <a:spLocks noRot="1" noChangeArrowheads="1" noTextEdit="1"/>
          </p:cNvSpPr>
          <p:nvPr>
            <p:ph type="sldImg"/>
          </p:nvPr>
        </p:nvSpPr>
        <p:spPr>
          <a:ln/>
        </p:spPr>
      </p:sp>
      <p:sp>
        <p:nvSpPr>
          <p:cNvPr id="46084" name="Rectangle 3">
            <a:extLst>
              <a:ext uri="{FF2B5EF4-FFF2-40B4-BE49-F238E27FC236}">
                <a16:creationId xmlns:a16="http://schemas.microsoft.com/office/drawing/2014/main" id="{B58AE6B2-723D-4850-98DC-066C7A964975}"/>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98170178-1F3E-46FB-A6B4-B74E13187B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F34E3FD1-1C22-4B8E-9E72-6CEB50D3058D}" type="slidenum">
              <a:rPr lang="en-US" altLang="zh-CN" sz="1200" smtClean="0"/>
              <a:pPr/>
              <a:t>7</a:t>
            </a:fld>
            <a:endParaRPr lang="en-US" altLang="zh-CN" sz="1200"/>
          </a:p>
        </p:txBody>
      </p:sp>
      <p:sp>
        <p:nvSpPr>
          <p:cNvPr id="13315" name="Rectangle 2">
            <a:extLst>
              <a:ext uri="{FF2B5EF4-FFF2-40B4-BE49-F238E27FC236}">
                <a16:creationId xmlns:a16="http://schemas.microsoft.com/office/drawing/2014/main" id="{18CC3ACA-72D6-4CD9-AF90-1B073F2ABB40}"/>
              </a:ext>
            </a:extLst>
          </p:cNvPr>
          <p:cNvSpPr>
            <a:spLocks noRot="1" noChangeArrowheads="1" noTextEdit="1"/>
          </p:cNvSpPr>
          <p:nvPr>
            <p:ph type="sldImg"/>
          </p:nvPr>
        </p:nvSpPr>
        <p:spPr>
          <a:ln/>
        </p:spPr>
      </p:sp>
      <p:sp>
        <p:nvSpPr>
          <p:cNvPr id="13316" name="Rectangle 3">
            <a:extLst>
              <a:ext uri="{FF2B5EF4-FFF2-40B4-BE49-F238E27FC236}">
                <a16:creationId xmlns:a16="http://schemas.microsoft.com/office/drawing/2014/main" id="{23097E5C-0975-4CCC-97C7-F71EBC03C708}"/>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6F199AA3-8E60-4573-9C28-8290AD629E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E27D739-22C0-4A88-9A86-32A3531926A1}" type="slidenum">
              <a:rPr lang="en-US" altLang="zh-CN" sz="1200" smtClean="0"/>
              <a:pPr/>
              <a:t>8</a:t>
            </a:fld>
            <a:endParaRPr lang="en-US" altLang="zh-CN" sz="1200"/>
          </a:p>
        </p:txBody>
      </p:sp>
      <p:sp>
        <p:nvSpPr>
          <p:cNvPr id="15363" name="Rectangle 2">
            <a:extLst>
              <a:ext uri="{FF2B5EF4-FFF2-40B4-BE49-F238E27FC236}">
                <a16:creationId xmlns:a16="http://schemas.microsoft.com/office/drawing/2014/main" id="{45DF9A14-FDE9-48D5-93C2-5DE664B251D3}"/>
              </a:ext>
            </a:extLst>
          </p:cNvPr>
          <p:cNvSpPr>
            <a:spLocks noRot="1" noChangeArrowheads="1" noTextEdit="1"/>
          </p:cNvSpPr>
          <p:nvPr>
            <p:ph type="sldImg"/>
          </p:nvPr>
        </p:nvSpPr>
        <p:spPr>
          <a:ln/>
        </p:spPr>
      </p:sp>
      <p:sp>
        <p:nvSpPr>
          <p:cNvPr id="15364" name="Rectangle 3">
            <a:extLst>
              <a:ext uri="{FF2B5EF4-FFF2-40B4-BE49-F238E27FC236}">
                <a16:creationId xmlns:a16="http://schemas.microsoft.com/office/drawing/2014/main" id="{AB1ADADD-AE5A-4C49-AEEB-3EEF09C53A5A}"/>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0830528-F907-4995-8AEA-F109A3E849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D0D56B13-7FA1-44AD-A008-8D47EA3E94BD}" type="slidenum">
              <a:rPr lang="en-US" altLang="zh-CN" sz="1200" smtClean="0"/>
              <a:pPr/>
              <a:t>9</a:t>
            </a:fld>
            <a:endParaRPr lang="en-US" altLang="zh-CN" sz="1200"/>
          </a:p>
        </p:txBody>
      </p:sp>
      <p:sp>
        <p:nvSpPr>
          <p:cNvPr id="17411" name="Rectangle 2">
            <a:extLst>
              <a:ext uri="{FF2B5EF4-FFF2-40B4-BE49-F238E27FC236}">
                <a16:creationId xmlns:a16="http://schemas.microsoft.com/office/drawing/2014/main" id="{4DAB5DD5-9556-4D4E-8FD2-B7B7E39C26E7}"/>
              </a:ext>
            </a:extLst>
          </p:cNvPr>
          <p:cNvSpPr>
            <a:spLocks noRot="1" noChangeArrowheads="1" noTextEdit="1"/>
          </p:cNvSpPr>
          <p:nvPr>
            <p:ph type="sldImg"/>
          </p:nvPr>
        </p:nvSpPr>
        <p:spPr>
          <a:ln/>
        </p:spPr>
      </p:sp>
      <p:sp>
        <p:nvSpPr>
          <p:cNvPr id="17412" name="Rectangle 3">
            <a:extLst>
              <a:ext uri="{FF2B5EF4-FFF2-40B4-BE49-F238E27FC236}">
                <a16:creationId xmlns:a16="http://schemas.microsoft.com/office/drawing/2014/main" id="{21B2CE48-D928-4B76-803D-B51E1CDB5ECA}"/>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0452E9D7-4109-44AF-B77D-C89CEB2A1B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7BEAF0EB-16E0-4CE7-8C27-AA3770A40A96}" type="slidenum">
              <a:rPr lang="en-US" altLang="zh-CN" sz="1200" smtClean="0"/>
              <a:pPr/>
              <a:t>10</a:t>
            </a:fld>
            <a:endParaRPr lang="en-US" altLang="zh-CN" sz="1200"/>
          </a:p>
        </p:txBody>
      </p:sp>
      <p:sp>
        <p:nvSpPr>
          <p:cNvPr id="19459" name="Rectangle 2">
            <a:extLst>
              <a:ext uri="{FF2B5EF4-FFF2-40B4-BE49-F238E27FC236}">
                <a16:creationId xmlns:a16="http://schemas.microsoft.com/office/drawing/2014/main" id="{DCDE0833-DF40-4E56-ADF9-CF8509D94CCE}"/>
              </a:ext>
            </a:extLst>
          </p:cNvPr>
          <p:cNvSpPr>
            <a:spLocks noRot="1" noChangeArrowheads="1" noTextEdit="1"/>
          </p:cNvSpPr>
          <p:nvPr>
            <p:ph type="sldImg"/>
          </p:nvPr>
        </p:nvSpPr>
        <p:spPr>
          <a:ln/>
        </p:spPr>
      </p:sp>
      <p:sp>
        <p:nvSpPr>
          <p:cNvPr id="19460" name="Rectangle 3">
            <a:extLst>
              <a:ext uri="{FF2B5EF4-FFF2-40B4-BE49-F238E27FC236}">
                <a16:creationId xmlns:a16="http://schemas.microsoft.com/office/drawing/2014/main" id="{757AEB38-82A3-465D-B370-16C52C5059C7}"/>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391A66F7-2CF5-49DB-BD4F-6A59F22C30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A61D98DB-B3B3-41D8-9174-85D859A1725D}" type="slidenum">
              <a:rPr lang="en-US" altLang="zh-CN" sz="1200" smtClean="0"/>
              <a:pPr/>
              <a:t>11</a:t>
            </a:fld>
            <a:endParaRPr lang="en-US" altLang="zh-CN" sz="1200"/>
          </a:p>
        </p:txBody>
      </p:sp>
      <p:sp>
        <p:nvSpPr>
          <p:cNvPr id="21507" name="Rectangle 2">
            <a:extLst>
              <a:ext uri="{FF2B5EF4-FFF2-40B4-BE49-F238E27FC236}">
                <a16:creationId xmlns:a16="http://schemas.microsoft.com/office/drawing/2014/main" id="{B5EF3C89-2EEF-4A7C-A54D-A62DEBA40CCA}"/>
              </a:ext>
            </a:extLst>
          </p:cNvPr>
          <p:cNvSpPr>
            <a:spLocks noRot="1" noChangeArrowheads="1" noTextEdit="1"/>
          </p:cNvSpPr>
          <p:nvPr>
            <p:ph type="sldImg"/>
          </p:nvPr>
        </p:nvSpPr>
        <p:spPr>
          <a:ln/>
        </p:spPr>
      </p:sp>
      <p:sp>
        <p:nvSpPr>
          <p:cNvPr id="21508" name="Rectangle 3">
            <a:extLst>
              <a:ext uri="{FF2B5EF4-FFF2-40B4-BE49-F238E27FC236}">
                <a16:creationId xmlns:a16="http://schemas.microsoft.com/office/drawing/2014/main" id="{73B6AA61-318C-46F8-9F4A-1BA37389AD3E}"/>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A5A3A12A-0476-425A-A25E-3151F9995D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C4F88C0-2AD3-407A-B7CB-797D6E542477}" type="slidenum">
              <a:rPr lang="en-US" altLang="zh-CN" sz="1200" smtClean="0"/>
              <a:pPr/>
              <a:t>12</a:t>
            </a:fld>
            <a:endParaRPr lang="en-US" altLang="zh-CN" sz="1200"/>
          </a:p>
        </p:txBody>
      </p:sp>
      <p:sp>
        <p:nvSpPr>
          <p:cNvPr id="23555" name="Rectangle 2">
            <a:extLst>
              <a:ext uri="{FF2B5EF4-FFF2-40B4-BE49-F238E27FC236}">
                <a16:creationId xmlns:a16="http://schemas.microsoft.com/office/drawing/2014/main" id="{9E500685-B465-43D1-BF59-804B79747CAD}"/>
              </a:ext>
            </a:extLst>
          </p:cNvPr>
          <p:cNvSpPr>
            <a:spLocks noRot="1" noChangeArrowheads="1" noTextEdit="1"/>
          </p:cNvSpPr>
          <p:nvPr>
            <p:ph type="sldImg"/>
          </p:nvPr>
        </p:nvSpPr>
        <p:spPr>
          <a:ln/>
        </p:spPr>
      </p:sp>
      <p:sp>
        <p:nvSpPr>
          <p:cNvPr id="23556" name="Rectangle 3">
            <a:extLst>
              <a:ext uri="{FF2B5EF4-FFF2-40B4-BE49-F238E27FC236}">
                <a16:creationId xmlns:a16="http://schemas.microsoft.com/office/drawing/2014/main" id="{923EB9FC-D96E-44C9-B816-BF10F3D73108}"/>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46A72DF1-1414-47F0-A41E-42A5CD03D6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26DA61A-0F34-40F0-AEAA-3BBFBFCCE884}" type="slidenum">
              <a:rPr lang="en-US" altLang="zh-CN" sz="1200" smtClean="0"/>
              <a:pPr/>
              <a:t>13</a:t>
            </a:fld>
            <a:endParaRPr lang="en-US" altLang="zh-CN" sz="1200"/>
          </a:p>
        </p:txBody>
      </p:sp>
      <p:sp>
        <p:nvSpPr>
          <p:cNvPr id="25603" name="Rectangle 2">
            <a:extLst>
              <a:ext uri="{FF2B5EF4-FFF2-40B4-BE49-F238E27FC236}">
                <a16:creationId xmlns:a16="http://schemas.microsoft.com/office/drawing/2014/main" id="{BF0A8599-F724-4A86-A60D-18E11015B6A7}"/>
              </a:ext>
            </a:extLst>
          </p:cNvPr>
          <p:cNvSpPr>
            <a:spLocks noRot="1" noChangeArrowheads="1" noTextEdit="1"/>
          </p:cNvSpPr>
          <p:nvPr>
            <p:ph type="sldImg"/>
          </p:nvPr>
        </p:nvSpPr>
        <p:spPr>
          <a:ln/>
        </p:spPr>
      </p:sp>
      <p:sp>
        <p:nvSpPr>
          <p:cNvPr id="25604" name="Rectangle 3">
            <a:extLst>
              <a:ext uri="{FF2B5EF4-FFF2-40B4-BE49-F238E27FC236}">
                <a16:creationId xmlns:a16="http://schemas.microsoft.com/office/drawing/2014/main" id="{B65A2558-E878-489C-ADBC-BDA406A05AD6}"/>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351B32D-70C9-48D7-97F0-B4529A6527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683A6240-DB16-42CC-946A-4004E86D2DA4}" type="slidenum">
              <a:rPr lang="en-US" altLang="zh-CN" sz="1200" smtClean="0"/>
              <a:pPr/>
              <a:t>15</a:t>
            </a:fld>
            <a:endParaRPr lang="en-US" altLang="zh-CN" sz="1200"/>
          </a:p>
        </p:txBody>
      </p:sp>
      <p:sp>
        <p:nvSpPr>
          <p:cNvPr id="28675" name="Rectangle 2">
            <a:extLst>
              <a:ext uri="{FF2B5EF4-FFF2-40B4-BE49-F238E27FC236}">
                <a16:creationId xmlns:a16="http://schemas.microsoft.com/office/drawing/2014/main" id="{5216A82D-8624-4D58-B9C4-A5DC34976916}"/>
              </a:ext>
            </a:extLst>
          </p:cNvPr>
          <p:cNvSpPr>
            <a:spLocks noRot="1" noChangeArrowheads="1" noTextEdit="1"/>
          </p:cNvSpPr>
          <p:nvPr>
            <p:ph type="sldImg"/>
          </p:nvPr>
        </p:nvSpPr>
        <p:spPr>
          <a:ln/>
        </p:spPr>
      </p:sp>
      <p:sp>
        <p:nvSpPr>
          <p:cNvPr id="28676" name="Rectangle 3">
            <a:extLst>
              <a:ext uri="{FF2B5EF4-FFF2-40B4-BE49-F238E27FC236}">
                <a16:creationId xmlns:a16="http://schemas.microsoft.com/office/drawing/2014/main" id="{47DE230B-6FBB-48AC-9B02-88CB6074218C}"/>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Times"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87F8D08A-A306-4640-8216-081E7D855A6E}"/>
              </a:ext>
            </a:extLst>
          </p:cNvPr>
          <p:cNvSpPr>
            <a:spLocks noChangeArrowheads="1"/>
          </p:cNvSpPr>
          <p:nvPr/>
        </p:nvSpPr>
        <p:spPr bwMode="auto">
          <a:xfrm>
            <a:off x="0" y="0"/>
            <a:ext cx="9144000" cy="609600"/>
          </a:xfrm>
          <a:prstGeom prst="rect">
            <a:avLst/>
          </a:prstGeom>
          <a:solidFill>
            <a:srgbClr val="143C8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defRPr/>
            </a:pPr>
            <a:endParaRPr lang="zh-CN" altLang="zh-CN"/>
          </a:p>
        </p:txBody>
      </p:sp>
      <p:sp>
        <p:nvSpPr>
          <p:cNvPr id="5" name="Text Box 6">
            <a:extLst>
              <a:ext uri="{FF2B5EF4-FFF2-40B4-BE49-F238E27FC236}">
                <a16:creationId xmlns:a16="http://schemas.microsoft.com/office/drawing/2014/main" id="{00FDD286-D2BD-4E25-8114-BE6E3E721B40}"/>
              </a:ext>
            </a:extLst>
          </p:cNvPr>
          <p:cNvSpPr txBox="1">
            <a:spLocks noChangeArrowheads="1"/>
          </p:cNvSpPr>
          <p:nvPr/>
        </p:nvSpPr>
        <p:spPr bwMode="auto">
          <a:xfrm>
            <a:off x="365125" y="44450"/>
            <a:ext cx="8001000" cy="519113"/>
          </a:xfrm>
          <a:prstGeom prst="rect">
            <a:avLst/>
          </a:prstGeom>
          <a:noFill/>
          <a:ln w="9525">
            <a:noFill/>
            <a:miter lim="800000"/>
            <a:headEnd/>
            <a:tailEnd/>
          </a:ln>
          <a:effectLst/>
        </p:spPr>
        <p:txBody>
          <a:bodyPr>
            <a:spAutoFit/>
          </a:bodyPr>
          <a:lstStyle>
            <a:lvl1pPr>
              <a:defRPr sz="2400">
                <a:solidFill>
                  <a:schemeClr val="tx1"/>
                </a:solidFill>
                <a:latin typeface="Times" pitchFamily="18" charset="0"/>
                <a:ea typeface="MS PGothic" pitchFamily="34" charset="-128"/>
              </a:defRPr>
            </a:lvl1pPr>
            <a:lvl2pPr marL="37931725" indent="-37474525">
              <a:defRPr sz="2400">
                <a:solidFill>
                  <a:schemeClr val="tx1"/>
                </a:solidFill>
                <a:latin typeface="Times" pitchFamily="18" charset="0"/>
                <a:ea typeface="MS PGothic" pitchFamily="34" charset="-128"/>
              </a:defRPr>
            </a:lvl2pPr>
            <a:lvl3pPr>
              <a:defRPr sz="2400">
                <a:solidFill>
                  <a:schemeClr val="tx1"/>
                </a:solidFill>
                <a:latin typeface="Times" pitchFamily="18" charset="0"/>
                <a:ea typeface="MS PGothic" pitchFamily="34" charset="-128"/>
              </a:defRPr>
            </a:lvl3pPr>
            <a:lvl4pPr>
              <a:defRPr sz="2400">
                <a:solidFill>
                  <a:schemeClr val="tx1"/>
                </a:solidFill>
                <a:latin typeface="Times" pitchFamily="18" charset="0"/>
                <a:ea typeface="MS PGothic" pitchFamily="34" charset="-128"/>
              </a:defRPr>
            </a:lvl4pPr>
            <a:lvl5pPr>
              <a:defRPr sz="2400">
                <a:solidFill>
                  <a:schemeClr val="tx1"/>
                </a:solidFill>
                <a:latin typeface="Times" pitchFamily="18" charset="0"/>
                <a:ea typeface="MS PGothic" pitchFamily="34" charset="-128"/>
              </a:defRPr>
            </a:lvl5pPr>
            <a:lvl6pPr marL="457200" eaLnBrk="0" fontAlgn="base" hangingPunct="0">
              <a:spcBef>
                <a:spcPct val="0"/>
              </a:spcBef>
              <a:spcAft>
                <a:spcPct val="0"/>
              </a:spcAft>
              <a:defRPr sz="2400">
                <a:solidFill>
                  <a:schemeClr val="tx1"/>
                </a:solidFill>
                <a:latin typeface="Times" pitchFamily="18" charset="0"/>
                <a:ea typeface="MS PGothic" pitchFamily="34" charset="-128"/>
              </a:defRPr>
            </a:lvl6pPr>
            <a:lvl7pPr marL="914400" eaLnBrk="0" fontAlgn="base" hangingPunct="0">
              <a:spcBef>
                <a:spcPct val="0"/>
              </a:spcBef>
              <a:spcAft>
                <a:spcPct val="0"/>
              </a:spcAft>
              <a:defRPr sz="2400">
                <a:solidFill>
                  <a:schemeClr val="tx1"/>
                </a:solidFill>
                <a:latin typeface="Times" pitchFamily="18" charset="0"/>
                <a:ea typeface="MS PGothic" pitchFamily="34" charset="-128"/>
              </a:defRPr>
            </a:lvl7pPr>
            <a:lvl8pPr marL="1371600" eaLnBrk="0" fontAlgn="base" hangingPunct="0">
              <a:spcBef>
                <a:spcPct val="0"/>
              </a:spcBef>
              <a:spcAft>
                <a:spcPct val="0"/>
              </a:spcAft>
              <a:defRPr sz="2400">
                <a:solidFill>
                  <a:schemeClr val="tx1"/>
                </a:solidFill>
                <a:latin typeface="Times" pitchFamily="18" charset="0"/>
                <a:ea typeface="MS PGothic" pitchFamily="34" charset="-128"/>
              </a:defRPr>
            </a:lvl8pPr>
            <a:lvl9pPr marL="1828800" eaLnBrk="0" fontAlgn="base" hangingPunct="0">
              <a:spcBef>
                <a:spcPct val="0"/>
              </a:spcBef>
              <a:spcAft>
                <a:spcPct val="0"/>
              </a:spcAft>
              <a:defRPr sz="2400">
                <a:solidFill>
                  <a:schemeClr val="tx1"/>
                </a:solidFill>
                <a:latin typeface="Times" pitchFamily="18" charset="0"/>
                <a:ea typeface="MS PGothic" pitchFamily="34" charset="-128"/>
              </a:defRPr>
            </a:lvl9pPr>
          </a:lstStyle>
          <a:p>
            <a:pPr eaLnBrk="1" hangingPunct="1">
              <a:spcBef>
                <a:spcPct val="50000"/>
              </a:spcBef>
              <a:defRPr/>
            </a:pPr>
            <a:r>
              <a:rPr lang="en-US" sz="2800" b="1">
                <a:solidFill>
                  <a:schemeClr val="bg1"/>
                </a:solidFill>
                <a:latin typeface="Arial" pitchFamily="34" charset="0"/>
              </a:rPr>
              <a:t>Chapter 1 Lecture</a:t>
            </a:r>
          </a:p>
        </p:txBody>
      </p:sp>
      <p:sp>
        <p:nvSpPr>
          <p:cNvPr id="6" name="Text Box 9">
            <a:extLst>
              <a:ext uri="{FF2B5EF4-FFF2-40B4-BE49-F238E27FC236}">
                <a16:creationId xmlns:a16="http://schemas.microsoft.com/office/drawing/2014/main" id="{8236A3E6-1320-4622-B505-8EA88A096F1E}"/>
              </a:ext>
            </a:extLst>
          </p:cNvPr>
          <p:cNvSpPr txBox="1">
            <a:spLocks noChangeArrowheads="1"/>
          </p:cNvSpPr>
          <p:nvPr userDrawn="1"/>
        </p:nvSpPr>
        <p:spPr bwMode="auto">
          <a:xfrm>
            <a:off x="8259763" y="6583363"/>
            <a:ext cx="884237" cy="274637"/>
          </a:xfrm>
          <a:prstGeom prst="rect">
            <a:avLst/>
          </a:prstGeom>
          <a:noFill/>
          <a:ln w="9525">
            <a:noFill/>
            <a:miter lim="800000"/>
            <a:headEnd/>
            <a:tailEnd/>
          </a:ln>
          <a:effec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defRPr/>
            </a:pPr>
            <a:r>
              <a:rPr lang="en-US" altLang="zh-TW" sz="1200">
                <a:latin typeface="Arial" panose="020B0604020202020204" pitchFamily="34" charset="0"/>
                <a:ea typeface="PMingLiU" panose="02020500000000000000" pitchFamily="18" charset="-120"/>
              </a:rPr>
              <a:t>Slide 1-</a:t>
            </a:r>
            <a:fld id="{276B2DD5-B35B-4CD6-9661-F146BD609763}" type="slidenum">
              <a:rPr lang="en-US" altLang="zh-CN" sz="1200" smtClean="0">
                <a:latin typeface="Arial" panose="020B0604020202020204" pitchFamily="34" charset="0"/>
                <a:ea typeface="PMingLiU" panose="02020500000000000000" pitchFamily="18" charset="-120"/>
              </a:rPr>
              <a:pPr>
                <a:defRPr/>
              </a:pPr>
              <a:t>‹#›</a:t>
            </a:fld>
            <a:endParaRPr lang="en-US" altLang="zh-CN" sz="1200">
              <a:latin typeface="Arial" panose="020B0604020202020204" pitchFamily="34" charset="0"/>
              <a:ea typeface="PMingLiU" panose="02020500000000000000" pitchFamily="18" charset="-120"/>
            </a:endParaRPr>
          </a:p>
        </p:txBody>
      </p:sp>
      <p:sp>
        <p:nvSpPr>
          <p:cNvPr id="7" name="Text Box 10">
            <a:extLst>
              <a:ext uri="{FF2B5EF4-FFF2-40B4-BE49-F238E27FC236}">
                <a16:creationId xmlns:a16="http://schemas.microsoft.com/office/drawing/2014/main" id="{93273334-A431-4ED5-895E-07D6CA231C07}"/>
              </a:ext>
            </a:extLst>
          </p:cNvPr>
          <p:cNvSpPr txBox="1">
            <a:spLocks noChangeArrowheads="1"/>
          </p:cNvSpPr>
          <p:nvPr userDrawn="1"/>
        </p:nvSpPr>
        <p:spPr bwMode="auto">
          <a:xfrm>
            <a:off x="533400" y="881063"/>
            <a:ext cx="8372475" cy="1281112"/>
          </a:xfrm>
          <a:prstGeom prst="rect">
            <a:avLst/>
          </a:prstGeom>
          <a:noFill/>
          <a:ln w="9525">
            <a:noFill/>
            <a:miter lim="800000"/>
            <a:headEnd/>
            <a:tailEnd/>
          </a:ln>
          <a:effectLst/>
        </p:spPr>
        <p:txBody>
          <a:bodyPr>
            <a:spAutoFit/>
          </a:bodyPr>
          <a:lstStyle>
            <a:lvl1pPr>
              <a:tabLst>
                <a:tab pos="2001838" algn="l"/>
              </a:tabLst>
              <a:defRPr sz="2400">
                <a:solidFill>
                  <a:schemeClr val="tx1"/>
                </a:solidFill>
                <a:latin typeface="Times" pitchFamily="18" charset="0"/>
                <a:ea typeface="MS PGothic" pitchFamily="34" charset="-128"/>
              </a:defRPr>
            </a:lvl1pPr>
            <a:lvl2pPr marL="37931725" indent="-37474525">
              <a:tabLst>
                <a:tab pos="2001838" algn="l"/>
              </a:tabLst>
              <a:defRPr sz="2400">
                <a:solidFill>
                  <a:schemeClr val="tx1"/>
                </a:solidFill>
                <a:latin typeface="Times" pitchFamily="18" charset="0"/>
                <a:ea typeface="MS PGothic" pitchFamily="34" charset="-128"/>
              </a:defRPr>
            </a:lvl2pPr>
            <a:lvl3pPr>
              <a:tabLst>
                <a:tab pos="2001838" algn="l"/>
              </a:tabLst>
              <a:defRPr sz="2400">
                <a:solidFill>
                  <a:schemeClr val="tx1"/>
                </a:solidFill>
                <a:latin typeface="Times" pitchFamily="18" charset="0"/>
                <a:ea typeface="MS PGothic" pitchFamily="34" charset="-128"/>
              </a:defRPr>
            </a:lvl3pPr>
            <a:lvl4pPr>
              <a:tabLst>
                <a:tab pos="2001838" algn="l"/>
              </a:tabLst>
              <a:defRPr sz="2400">
                <a:solidFill>
                  <a:schemeClr val="tx1"/>
                </a:solidFill>
                <a:latin typeface="Times" pitchFamily="18" charset="0"/>
                <a:ea typeface="MS PGothic" pitchFamily="34" charset="-128"/>
              </a:defRPr>
            </a:lvl4pPr>
            <a:lvl5pPr>
              <a:tabLst>
                <a:tab pos="2001838" algn="l"/>
              </a:tabLst>
              <a:defRPr sz="2400">
                <a:solidFill>
                  <a:schemeClr val="tx1"/>
                </a:solidFill>
                <a:latin typeface="Times" pitchFamily="18" charset="0"/>
                <a:ea typeface="MS PGothic" pitchFamily="34" charset="-128"/>
              </a:defRPr>
            </a:lvl5pPr>
            <a:lvl6pPr marL="457200" eaLnBrk="0" fontAlgn="base" hangingPunct="0">
              <a:spcBef>
                <a:spcPct val="0"/>
              </a:spcBef>
              <a:spcAft>
                <a:spcPct val="0"/>
              </a:spcAft>
              <a:tabLst>
                <a:tab pos="2001838" algn="l"/>
              </a:tabLst>
              <a:defRPr sz="2400">
                <a:solidFill>
                  <a:schemeClr val="tx1"/>
                </a:solidFill>
                <a:latin typeface="Times" pitchFamily="18" charset="0"/>
                <a:ea typeface="MS PGothic" pitchFamily="34" charset="-128"/>
              </a:defRPr>
            </a:lvl6pPr>
            <a:lvl7pPr marL="914400" eaLnBrk="0" fontAlgn="base" hangingPunct="0">
              <a:spcBef>
                <a:spcPct val="0"/>
              </a:spcBef>
              <a:spcAft>
                <a:spcPct val="0"/>
              </a:spcAft>
              <a:tabLst>
                <a:tab pos="2001838" algn="l"/>
              </a:tabLst>
              <a:defRPr sz="2400">
                <a:solidFill>
                  <a:schemeClr val="tx1"/>
                </a:solidFill>
                <a:latin typeface="Times" pitchFamily="18" charset="0"/>
                <a:ea typeface="MS PGothic" pitchFamily="34" charset="-128"/>
              </a:defRPr>
            </a:lvl7pPr>
            <a:lvl8pPr marL="1371600" eaLnBrk="0" fontAlgn="base" hangingPunct="0">
              <a:spcBef>
                <a:spcPct val="0"/>
              </a:spcBef>
              <a:spcAft>
                <a:spcPct val="0"/>
              </a:spcAft>
              <a:tabLst>
                <a:tab pos="2001838" algn="l"/>
              </a:tabLst>
              <a:defRPr sz="2400">
                <a:solidFill>
                  <a:schemeClr val="tx1"/>
                </a:solidFill>
                <a:latin typeface="Times" pitchFamily="18" charset="0"/>
                <a:ea typeface="MS PGothic" pitchFamily="34" charset="-128"/>
              </a:defRPr>
            </a:lvl8pPr>
            <a:lvl9pPr marL="1828800" eaLnBrk="0" fontAlgn="base" hangingPunct="0">
              <a:spcBef>
                <a:spcPct val="0"/>
              </a:spcBef>
              <a:spcAft>
                <a:spcPct val="0"/>
              </a:spcAft>
              <a:tabLst>
                <a:tab pos="2001838" algn="l"/>
              </a:tabLst>
              <a:defRPr sz="2400">
                <a:solidFill>
                  <a:schemeClr val="tx1"/>
                </a:solidFill>
                <a:latin typeface="Times" pitchFamily="18" charset="0"/>
                <a:ea typeface="MS PGothic" pitchFamily="34" charset="-128"/>
              </a:defRPr>
            </a:lvl9pPr>
          </a:lstStyle>
          <a:p>
            <a:pPr algn="r" eaLnBrk="1" hangingPunct="1">
              <a:spcBef>
                <a:spcPct val="50000"/>
              </a:spcBef>
              <a:defRPr/>
            </a:pPr>
            <a:r>
              <a:rPr lang="en-US" sz="3600" b="1">
                <a:latin typeface="Arial" pitchFamily="34" charset="0"/>
              </a:rPr>
              <a:t>Essential University Physics</a:t>
            </a:r>
          </a:p>
          <a:p>
            <a:pPr algn="r">
              <a:defRPr/>
            </a:pPr>
            <a:r>
              <a:rPr lang="en-US">
                <a:latin typeface="Arial" pitchFamily="34" charset="0"/>
              </a:rPr>
              <a:t>	Richard Wolfson</a:t>
            </a:r>
          </a:p>
          <a:p>
            <a:pPr algn="r" eaLnBrk="1" hangingPunct="1">
              <a:defRPr/>
            </a:pPr>
            <a:r>
              <a:rPr lang="en-US" altLang="zh-TW" sz="1800">
                <a:latin typeface="Arial" pitchFamily="34" charset="0"/>
                <a:ea typeface="PMingLiU" pitchFamily="18" charset="-120"/>
              </a:rPr>
              <a:t>	2</a:t>
            </a:r>
            <a:r>
              <a:rPr lang="en-US" altLang="zh-TW" sz="1800" baseline="30000">
                <a:latin typeface="Arial" pitchFamily="34" charset="0"/>
                <a:ea typeface="PMingLiU" pitchFamily="18" charset="-120"/>
              </a:rPr>
              <a:t>nd</a:t>
            </a:r>
            <a:r>
              <a:rPr lang="en-US" altLang="zh-TW" sz="1800">
                <a:latin typeface="Arial" pitchFamily="34" charset="0"/>
                <a:ea typeface="PMingLiU" pitchFamily="18" charset="-120"/>
              </a:rPr>
              <a:t> Edition</a:t>
            </a:r>
          </a:p>
        </p:txBody>
      </p:sp>
      <p:sp>
        <p:nvSpPr>
          <p:cNvPr id="4098" name="Rectangle 2"/>
          <p:cNvSpPr>
            <a:spLocks noGrp="1" noChangeArrowheads="1"/>
          </p:cNvSpPr>
          <p:nvPr>
            <p:ph type="ctrTitle"/>
          </p:nvPr>
        </p:nvSpPr>
        <p:spPr>
          <a:xfrm>
            <a:off x="365125" y="3124200"/>
            <a:ext cx="7772400" cy="641350"/>
          </a:xfrm>
          <a:noFill/>
        </p:spPr>
        <p:txBody>
          <a:bodyPr lIns="91440"/>
          <a:lstStyle>
            <a:lvl1pPr>
              <a:defRPr sz="3600">
                <a:solidFill>
                  <a:schemeClr val="tx1"/>
                </a:solidFill>
                <a:latin typeface="Verdana" pitchFamily="-105" charset="0"/>
              </a:defRPr>
            </a:lvl1pPr>
          </a:lstStyle>
          <a:p>
            <a:r>
              <a:rPr lang="en-US"/>
              <a:t>Click to edit Master title style</a:t>
            </a:r>
          </a:p>
        </p:txBody>
      </p:sp>
      <p:sp>
        <p:nvSpPr>
          <p:cNvPr id="4099" name="Rectangle 3"/>
          <p:cNvSpPr>
            <a:spLocks noGrp="1" noChangeArrowheads="1"/>
          </p:cNvSpPr>
          <p:nvPr>
            <p:ph type="subTitle" idx="1"/>
          </p:nvPr>
        </p:nvSpPr>
        <p:spPr>
          <a:xfrm>
            <a:off x="365125" y="3811588"/>
            <a:ext cx="6400800" cy="396875"/>
          </a:xfrm>
        </p:spPr>
        <p:txBody>
          <a:bodyPr/>
          <a:lstStyle>
            <a:lvl1pPr marL="0" indent="0">
              <a:buFontTx/>
              <a:buNone/>
              <a:defRPr sz="2000"/>
            </a:lvl1pPr>
          </a:lstStyle>
          <a:p>
            <a:r>
              <a:rPr lang="en-US"/>
              <a:t>Click to edit Master subtitle style</a:t>
            </a:r>
          </a:p>
        </p:txBody>
      </p:sp>
    </p:spTree>
    <p:extLst>
      <p:ext uri="{BB962C8B-B14F-4D97-AF65-F5344CB8AC3E}">
        <p14:creationId xmlns:p14="http://schemas.microsoft.com/office/powerpoint/2010/main" val="1413090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6046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3124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3124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3271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2983227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877887"/>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69150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0775209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2746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6179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23629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557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63262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104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98503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95204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5679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6655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08322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1141413"/>
            <a:ext cx="4038600" cy="1982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56125" y="1141413"/>
            <a:ext cx="4038600" cy="1982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8316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5107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3275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601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67279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06079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7">
            <a:extLst>
              <a:ext uri="{FF2B5EF4-FFF2-40B4-BE49-F238E27FC236}">
                <a16:creationId xmlns:a16="http://schemas.microsoft.com/office/drawing/2014/main" id="{99ACC3C9-1916-43B4-856F-92C849366E61}"/>
              </a:ext>
            </a:extLst>
          </p:cNvPr>
          <p:cNvSpPr>
            <a:spLocks noGrp="1" noChangeArrowheads="1"/>
          </p:cNvSpPr>
          <p:nvPr>
            <p:ph type="title"/>
          </p:nvPr>
        </p:nvSpPr>
        <p:spPr bwMode="auto">
          <a:xfrm>
            <a:off x="0" y="0"/>
            <a:ext cx="9144000" cy="579438"/>
          </a:xfrm>
          <a:prstGeom prst="rect">
            <a:avLst/>
          </a:prstGeom>
          <a:solidFill>
            <a:srgbClr val="143C8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0" tIns="45720" rIns="91440" bIns="45720" numCol="1" anchor="t" anchorCtr="0" compatLnSpc="1">
            <a:prstTxWarp prst="textNoShape">
              <a:avLst/>
            </a:prstTxWarp>
            <a:spAutoFit/>
          </a:bodyPr>
          <a:lstStyle/>
          <a:p>
            <a:pPr lvl="0"/>
            <a:r>
              <a:rPr lang="en-US" altLang="zh-CN"/>
              <a:t>Click to edit Master title style</a:t>
            </a:r>
          </a:p>
        </p:txBody>
      </p:sp>
      <p:sp>
        <p:nvSpPr>
          <p:cNvPr id="1027" name="Rectangle 1028">
            <a:extLst>
              <a:ext uri="{FF2B5EF4-FFF2-40B4-BE49-F238E27FC236}">
                <a16:creationId xmlns:a16="http://schemas.microsoft.com/office/drawing/2014/main" id="{510FBCB6-3B4A-40DE-8BCF-3664FAF46D72}"/>
              </a:ext>
            </a:extLst>
          </p:cNvPr>
          <p:cNvSpPr>
            <a:spLocks noGrp="1" noChangeArrowheads="1"/>
          </p:cNvSpPr>
          <p:nvPr>
            <p:ph type="body" idx="1"/>
          </p:nvPr>
        </p:nvSpPr>
        <p:spPr bwMode="auto">
          <a:xfrm>
            <a:off x="365125" y="1141413"/>
            <a:ext cx="8229600" cy="198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79" name="Text Box 1031">
            <a:extLst>
              <a:ext uri="{FF2B5EF4-FFF2-40B4-BE49-F238E27FC236}">
                <a16:creationId xmlns:a16="http://schemas.microsoft.com/office/drawing/2014/main" id="{EB6D02B6-4128-404B-A534-ECC58BE01FEE}"/>
              </a:ext>
            </a:extLst>
          </p:cNvPr>
          <p:cNvSpPr txBox="1">
            <a:spLocks noChangeArrowheads="1"/>
          </p:cNvSpPr>
          <p:nvPr userDrawn="1"/>
        </p:nvSpPr>
        <p:spPr bwMode="auto">
          <a:xfrm>
            <a:off x="8259763" y="6583363"/>
            <a:ext cx="884237" cy="274637"/>
          </a:xfrm>
          <a:prstGeom prst="rect">
            <a:avLst/>
          </a:prstGeom>
          <a:noFill/>
          <a:ln w="9525">
            <a:noFill/>
            <a:miter lim="800000"/>
            <a:headEnd/>
            <a:tailEnd/>
          </a:ln>
          <a:effec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defRPr/>
            </a:pPr>
            <a:r>
              <a:rPr lang="en-US" altLang="zh-TW" sz="1200">
                <a:latin typeface="Arial" panose="020B0604020202020204" pitchFamily="34" charset="0"/>
                <a:ea typeface="PMingLiU" panose="02020500000000000000" pitchFamily="18" charset="-120"/>
              </a:rPr>
              <a:t>Slide 1-</a:t>
            </a:r>
            <a:fld id="{0B2ECE3E-10A5-4BEF-B211-A5F4E5617816}" type="slidenum">
              <a:rPr lang="en-US" altLang="zh-CN" sz="1200" smtClean="0">
                <a:latin typeface="Arial" panose="020B0604020202020204" pitchFamily="34" charset="0"/>
                <a:ea typeface="PMingLiU" panose="02020500000000000000" pitchFamily="18" charset="-120"/>
              </a:rPr>
              <a:pPr>
                <a:defRPr/>
              </a:pPr>
              <a:t>‹#›</a:t>
            </a:fld>
            <a:endParaRPr lang="en-US" altLang="zh-CN" sz="1200">
              <a:latin typeface="Arial" panose="020B0604020202020204" pitchFamily="34" charset="0"/>
              <a:ea typeface="PMingLiU" panose="02020500000000000000" pitchFamily="18" charset="-120"/>
            </a:endParaRPr>
          </a:p>
        </p:txBody>
      </p:sp>
    </p:spTree>
  </p:cSld>
  <p:clrMap bg1="lt1" tx1="dk1" bg2="lt2" tx2="dk2" accent1="accent1" accent2="accent2" accent3="accent3" accent4="accent4" accent5="accent5" accent6="accent6" hlink="hlink" folHlink="folHlink"/>
  <p:sldLayoutIdLst>
    <p:sldLayoutId id="2147483805"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txStyles>
    <p:titleStyle>
      <a:lvl1pPr algn="l" rtl="0" eaLnBrk="0" fontAlgn="base" hangingPunct="0">
        <a:spcBef>
          <a:spcPct val="50000"/>
        </a:spcBef>
        <a:spcAft>
          <a:spcPct val="0"/>
        </a:spcAft>
        <a:defRPr sz="3200" b="1">
          <a:solidFill>
            <a:schemeClr val="bg1"/>
          </a:solidFill>
          <a:latin typeface="+mj-lt"/>
          <a:ea typeface="+mj-ea"/>
          <a:cs typeface="+mj-cs"/>
        </a:defRPr>
      </a:lvl1pPr>
      <a:lvl2pPr algn="l" rtl="0" eaLnBrk="0" fontAlgn="base" hangingPunct="0">
        <a:spcBef>
          <a:spcPct val="50000"/>
        </a:spcBef>
        <a:spcAft>
          <a:spcPct val="0"/>
        </a:spcAft>
        <a:defRPr sz="3200" b="1">
          <a:solidFill>
            <a:schemeClr val="bg1"/>
          </a:solidFill>
          <a:latin typeface="Arial" pitchFamily="-105" charset="0"/>
          <a:ea typeface="Times New Roman" pitchFamily="-105" charset="0"/>
          <a:cs typeface="Times New Roman" pitchFamily="-105" charset="0"/>
        </a:defRPr>
      </a:lvl2pPr>
      <a:lvl3pPr algn="l" rtl="0" eaLnBrk="0" fontAlgn="base" hangingPunct="0">
        <a:spcBef>
          <a:spcPct val="50000"/>
        </a:spcBef>
        <a:spcAft>
          <a:spcPct val="0"/>
        </a:spcAft>
        <a:defRPr sz="3200" b="1">
          <a:solidFill>
            <a:schemeClr val="bg1"/>
          </a:solidFill>
          <a:latin typeface="Arial" pitchFamily="-105" charset="0"/>
          <a:ea typeface="Times New Roman" pitchFamily="-105" charset="0"/>
          <a:cs typeface="Times New Roman" pitchFamily="-105" charset="0"/>
        </a:defRPr>
      </a:lvl3pPr>
      <a:lvl4pPr algn="l" rtl="0" eaLnBrk="0" fontAlgn="base" hangingPunct="0">
        <a:spcBef>
          <a:spcPct val="50000"/>
        </a:spcBef>
        <a:spcAft>
          <a:spcPct val="0"/>
        </a:spcAft>
        <a:defRPr sz="3200" b="1">
          <a:solidFill>
            <a:schemeClr val="bg1"/>
          </a:solidFill>
          <a:latin typeface="Arial" pitchFamily="-105" charset="0"/>
          <a:ea typeface="Times New Roman" pitchFamily="-105" charset="0"/>
          <a:cs typeface="Times New Roman" pitchFamily="-105" charset="0"/>
        </a:defRPr>
      </a:lvl4pPr>
      <a:lvl5pPr algn="l" rtl="0" eaLnBrk="0" fontAlgn="base" hangingPunct="0">
        <a:spcBef>
          <a:spcPct val="50000"/>
        </a:spcBef>
        <a:spcAft>
          <a:spcPct val="0"/>
        </a:spcAft>
        <a:defRPr sz="3200" b="1">
          <a:solidFill>
            <a:schemeClr val="bg1"/>
          </a:solidFill>
          <a:latin typeface="Arial" pitchFamily="-105" charset="0"/>
          <a:ea typeface="Times New Roman" pitchFamily="-105" charset="0"/>
          <a:cs typeface="Times New Roman" pitchFamily="-105" charset="0"/>
        </a:defRPr>
      </a:lvl5pPr>
      <a:lvl6pPr marL="457200" algn="l" rtl="0" fontAlgn="base">
        <a:spcBef>
          <a:spcPct val="50000"/>
        </a:spcBef>
        <a:spcAft>
          <a:spcPct val="0"/>
        </a:spcAft>
        <a:defRPr sz="3200" b="1">
          <a:solidFill>
            <a:schemeClr val="bg1"/>
          </a:solidFill>
          <a:latin typeface="Arial" pitchFamily="-105" charset="0"/>
          <a:ea typeface="Times New Roman" pitchFamily="-105" charset="0"/>
          <a:cs typeface="Times New Roman" pitchFamily="-105" charset="0"/>
        </a:defRPr>
      </a:lvl6pPr>
      <a:lvl7pPr marL="914400" algn="l" rtl="0" fontAlgn="base">
        <a:spcBef>
          <a:spcPct val="50000"/>
        </a:spcBef>
        <a:spcAft>
          <a:spcPct val="0"/>
        </a:spcAft>
        <a:defRPr sz="3200" b="1">
          <a:solidFill>
            <a:schemeClr val="bg1"/>
          </a:solidFill>
          <a:latin typeface="Arial" pitchFamily="-105" charset="0"/>
          <a:ea typeface="Times New Roman" pitchFamily="-105" charset="0"/>
          <a:cs typeface="Times New Roman" pitchFamily="-105" charset="0"/>
        </a:defRPr>
      </a:lvl7pPr>
      <a:lvl8pPr marL="1371600" algn="l" rtl="0" fontAlgn="base">
        <a:spcBef>
          <a:spcPct val="50000"/>
        </a:spcBef>
        <a:spcAft>
          <a:spcPct val="0"/>
        </a:spcAft>
        <a:defRPr sz="3200" b="1">
          <a:solidFill>
            <a:schemeClr val="bg1"/>
          </a:solidFill>
          <a:latin typeface="Arial" pitchFamily="-105" charset="0"/>
          <a:ea typeface="Times New Roman" pitchFamily="-105" charset="0"/>
          <a:cs typeface="Times New Roman" pitchFamily="-105" charset="0"/>
        </a:defRPr>
      </a:lvl8pPr>
      <a:lvl9pPr marL="1828800" algn="l" rtl="0" fontAlgn="base">
        <a:spcBef>
          <a:spcPct val="50000"/>
        </a:spcBef>
        <a:spcAft>
          <a:spcPct val="0"/>
        </a:spcAft>
        <a:defRPr sz="3200" b="1">
          <a:solidFill>
            <a:schemeClr val="bg1"/>
          </a:solidFill>
          <a:latin typeface="Arial" pitchFamily="-105" charset="0"/>
          <a:ea typeface="Times New Roman" pitchFamily="-105" charset="0"/>
          <a:cs typeface="Times New Roman" pitchFamily="-105"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2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1600">
          <a:solidFill>
            <a:schemeClr val="tx1"/>
          </a:solidFill>
          <a:latin typeface="+mn-lt"/>
          <a:ea typeface="ＭＳ Ｐゴシック" pitchFamily="-105" charset="-128"/>
        </a:defRPr>
      </a:lvl6pPr>
      <a:lvl7pPr marL="2971800" indent="-228600" algn="l" rtl="0" fontAlgn="base">
        <a:spcBef>
          <a:spcPct val="20000"/>
        </a:spcBef>
        <a:spcAft>
          <a:spcPct val="0"/>
        </a:spcAft>
        <a:buChar char="»"/>
        <a:defRPr sz="1600">
          <a:solidFill>
            <a:schemeClr val="tx1"/>
          </a:solidFill>
          <a:latin typeface="+mn-lt"/>
          <a:ea typeface="ＭＳ Ｐゴシック" pitchFamily="-105" charset="-128"/>
        </a:defRPr>
      </a:lvl7pPr>
      <a:lvl8pPr marL="3429000" indent="-228600" algn="l" rtl="0" fontAlgn="base">
        <a:spcBef>
          <a:spcPct val="20000"/>
        </a:spcBef>
        <a:spcAft>
          <a:spcPct val="0"/>
        </a:spcAft>
        <a:buChar char="»"/>
        <a:defRPr sz="1600">
          <a:solidFill>
            <a:schemeClr val="tx1"/>
          </a:solidFill>
          <a:latin typeface="+mn-lt"/>
          <a:ea typeface="ＭＳ Ｐゴシック" pitchFamily="-105" charset="-128"/>
        </a:defRPr>
      </a:lvl8pPr>
      <a:lvl9pPr marL="3886200" indent="-228600" algn="l" rtl="0" fontAlgn="base">
        <a:spcBef>
          <a:spcPct val="20000"/>
        </a:spcBef>
        <a:spcAft>
          <a:spcPct val="0"/>
        </a:spcAft>
        <a:buChar char="»"/>
        <a:defRPr sz="1600">
          <a:solidFill>
            <a:schemeClr val="tx1"/>
          </a:solidFill>
          <a:latin typeface="+mn-lt"/>
          <a:ea typeface="ＭＳ Ｐゴシック" pitchFamily="-10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FA2C8AE9-DC5C-4E7C-898D-13BF5443A002}"/>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2051" name="Rectangle 3">
            <a:extLst>
              <a:ext uri="{FF2B5EF4-FFF2-40B4-BE49-F238E27FC236}">
                <a16:creationId xmlns:a16="http://schemas.microsoft.com/office/drawing/2014/main" id="{FDDF655E-6942-4AAA-9B70-B8E3F5D78869}"/>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52" name="Text Box 7">
            <a:extLst>
              <a:ext uri="{FF2B5EF4-FFF2-40B4-BE49-F238E27FC236}">
                <a16:creationId xmlns:a16="http://schemas.microsoft.com/office/drawing/2014/main" id="{48731E07-22D5-4E9A-A0BE-28F24803B54C}"/>
              </a:ext>
            </a:extLst>
          </p:cNvPr>
          <p:cNvSpPr txBox="1">
            <a:spLocks noChangeArrowheads="1"/>
          </p:cNvSpPr>
          <p:nvPr userDrawn="1"/>
        </p:nvSpPr>
        <p:spPr bwMode="auto">
          <a:xfrm>
            <a:off x="509588" y="6308725"/>
            <a:ext cx="49704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spcBef>
                <a:spcPct val="50000"/>
              </a:spcBef>
              <a:defRPr/>
            </a:pPr>
            <a:endParaRPr lang="zh-CN" altLang="zh-CN">
              <a:solidFill>
                <a:srgbClr val="000000"/>
              </a:solidFill>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Lst>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Times New Roman" pitchFamily="1" charset="0"/>
        </a:defRPr>
      </a:lvl2pPr>
      <a:lvl3pPr algn="ctr" rtl="0" eaLnBrk="0" fontAlgn="base" hangingPunct="0">
        <a:spcBef>
          <a:spcPct val="0"/>
        </a:spcBef>
        <a:spcAft>
          <a:spcPct val="0"/>
        </a:spcAft>
        <a:defRPr sz="3200">
          <a:solidFill>
            <a:schemeClr val="tx2"/>
          </a:solidFill>
          <a:latin typeface="Times New Roman" pitchFamily="1" charset="0"/>
        </a:defRPr>
      </a:lvl3pPr>
      <a:lvl4pPr algn="ctr" rtl="0" eaLnBrk="0" fontAlgn="base" hangingPunct="0">
        <a:spcBef>
          <a:spcPct val="0"/>
        </a:spcBef>
        <a:spcAft>
          <a:spcPct val="0"/>
        </a:spcAft>
        <a:defRPr sz="3200">
          <a:solidFill>
            <a:schemeClr val="tx2"/>
          </a:solidFill>
          <a:latin typeface="Times New Roman" pitchFamily="1" charset="0"/>
        </a:defRPr>
      </a:lvl4pPr>
      <a:lvl5pPr algn="ctr" rtl="0" eaLnBrk="0" fontAlgn="base" hangingPunct="0">
        <a:spcBef>
          <a:spcPct val="0"/>
        </a:spcBef>
        <a:spcAft>
          <a:spcPct val="0"/>
        </a:spcAft>
        <a:defRPr sz="3200">
          <a:solidFill>
            <a:schemeClr val="tx2"/>
          </a:solidFill>
          <a:latin typeface="Times New Roman" pitchFamily="1" charset="0"/>
        </a:defRPr>
      </a:lvl5pPr>
      <a:lvl6pPr marL="457200" algn="ctr" rtl="0" fontAlgn="base">
        <a:spcBef>
          <a:spcPct val="0"/>
        </a:spcBef>
        <a:spcAft>
          <a:spcPct val="0"/>
        </a:spcAft>
        <a:defRPr sz="3200">
          <a:solidFill>
            <a:schemeClr val="tx2"/>
          </a:solidFill>
          <a:latin typeface="Times New Roman" pitchFamily="1" charset="0"/>
        </a:defRPr>
      </a:lvl6pPr>
      <a:lvl7pPr marL="914400" algn="ctr" rtl="0" fontAlgn="base">
        <a:spcBef>
          <a:spcPct val="0"/>
        </a:spcBef>
        <a:spcAft>
          <a:spcPct val="0"/>
        </a:spcAft>
        <a:defRPr sz="3200">
          <a:solidFill>
            <a:schemeClr val="tx2"/>
          </a:solidFill>
          <a:latin typeface="Times New Roman" pitchFamily="1" charset="0"/>
        </a:defRPr>
      </a:lvl7pPr>
      <a:lvl8pPr marL="1371600" algn="ctr" rtl="0" fontAlgn="base">
        <a:spcBef>
          <a:spcPct val="0"/>
        </a:spcBef>
        <a:spcAft>
          <a:spcPct val="0"/>
        </a:spcAft>
        <a:defRPr sz="3200">
          <a:solidFill>
            <a:schemeClr val="tx2"/>
          </a:solidFill>
          <a:latin typeface="Times New Roman" pitchFamily="1" charset="0"/>
        </a:defRPr>
      </a:lvl8pPr>
      <a:lvl9pPr marL="1828800" algn="ctr" rtl="0" fontAlgn="base">
        <a:spcBef>
          <a:spcPct val="0"/>
        </a:spcBef>
        <a:spcAft>
          <a:spcPct val="0"/>
        </a:spcAft>
        <a:defRPr sz="3200">
          <a:solidFill>
            <a:schemeClr val="tx2"/>
          </a:solidFill>
          <a:latin typeface="Times New Roman" pitchFamily="1" charset="0"/>
        </a:defRPr>
      </a:lvl9pPr>
    </p:titleStyle>
    <p:body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3000">
          <a:solidFill>
            <a:schemeClr val="tx1"/>
          </a:solidFill>
          <a:latin typeface="+mn-lt"/>
        </a:defRPr>
      </a:lvl2pPr>
      <a:lvl3pPr marL="1143000" indent="-228600" algn="l" rtl="0" eaLnBrk="0" fontAlgn="base" hangingPunct="0">
        <a:spcBef>
          <a:spcPct val="20000"/>
        </a:spcBef>
        <a:spcAft>
          <a:spcPct val="0"/>
        </a:spcAft>
        <a:buClr>
          <a:schemeClr val="tx2"/>
        </a:buClr>
        <a:buChar char="•"/>
        <a:defRPr sz="3000">
          <a:solidFill>
            <a:schemeClr val="tx1"/>
          </a:solidFill>
          <a:latin typeface="+mn-lt"/>
        </a:defRPr>
      </a:lvl3pPr>
      <a:lvl4pPr marL="1600200" indent="-228600" algn="l" rtl="0" eaLnBrk="0" fontAlgn="base" hangingPunct="0">
        <a:spcBef>
          <a:spcPct val="20000"/>
        </a:spcBef>
        <a:spcAft>
          <a:spcPct val="0"/>
        </a:spcAft>
        <a:buClr>
          <a:schemeClr val="tx2"/>
        </a:buClr>
        <a:buChar char="–"/>
        <a:defRPr sz="3000">
          <a:solidFill>
            <a:schemeClr val="tx1"/>
          </a:solidFill>
          <a:latin typeface="+mn-lt"/>
        </a:defRPr>
      </a:lvl4pPr>
      <a:lvl5pPr marL="2057400" indent="-228600" algn="l" rtl="0" eaLnBrk="0" fontAlgn="base" hangingPunct="0">
        <a:spcBef>
          <a:spcPct val="20000"/>
        </a:spcBef>
        <a:spcAft>
          <a:spcPct val="0"/>
        </a:spcAft>
        <a:buClr>
          <a:schemeClr val="tx2"/>
        </a:buClr>
        <a:buChar char="»"/>
        <a:defRPr sz="3000">
          <a:solidFill>
            <a:schemeClr val="tx1"/>
          </a:solidFill>
          <a:latin typeface="+mn-lt"/>
        </a:defRPr>
      </a:lvl5pPr>
      <a:lvl6pPr marL="2514600" indent="-228600" algn="l" rtl="0" fontAlgn="base">
        <a:spcBef>
          <a:spcPct val="20000"/>
        </a:spcBef>
        <a:spcAft>
          <a:spcPct val="0"/>
        </a:spcAft>
        <a:buClr>
          <a:schemeClr val="tx2"/>
        </a:buClr>
        <a:buChar char="»"/>
        <a:defRPr sz="3000">
          <a:solidFill>
            <a:schemeClr val="tx1"/>
          </a:solidFill>
          <a:latin typeface="+mn-lt"/>
        </a:defRPr>
      </a:lvl6pPr>
      <a:lvl7pPr marL="2971800" indent="-228600" algn="l" rtl="0" fontAlgn="base">
        <a:spcBef>
          <a:spcPct val="20000"/>
        </a:spcBef>
        <a:spcAft>
          <a:spcPct val="0"/>
        </a:spcAft>
        <a:buClr>
          <a:schemeClr val="tx2"/>
        </a:buClr>
        <a:buChar char="»"/>
        <a:defRPr sz="3000">
          <a:solidFill>
            <a:schemeClr val="tx1"/>
          </a:solidFill>
          <a:latin typeface="+mn-lt"/>
        </a:defRPr>
      </a:lvl7pPr>
      <a:lvl8pPr marL="3429000" indent="-228600" algn="l" rtl="0" fontAlgn="base">
        <a:spcBef>
          <a:spcPct val="20000"/>
        </a:spcBef>
        <a:spcAft>
          <a:spcPct val="0"/>
        </a:spcAft>
        <a:buClr>
          <a:schemeClr val="tx2"/>
        </a:buClr>
        <a:buChar char="»"/>
        <a:defRPr sz="3000">
          <a:solidFill>
            <a:schemeClr val="tx1"/>
          </a:solidFill>
          <a:latin typeface="+mn-lt"/>
        </a:defRPr>
      </a:lvl8pPr>
      <a:lvl9pPr marL="3886200" indent="-228600" algn="l" rtl="0" fontAlgn="base">
        <a:spcBef>
          <a:spcPct val="20000"/>
        </a:spcBef>
        <a:spcAft>
          <a:spcPct val="0"/>
        </a:spcAft>
        <a:buClr>
          <a:schemeClr val="tx2"/>
        </a:buClr>
        <a:buChar char="»"/>
        <a:defRPr sz="3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w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3.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85C33E12-77FC-4AEA-AA1F-01A4F1712ABF}"/>
              </a:ext>
            </a:extLst>
          </p:cNvPr>
          <p:cNvSpPr>
            <a:spLocks noGrp="1" noChangeArrowheads="1"/>
          </p:cNvSpPr>
          <p:nvPr>
            <p:ph type="ctrTitle"/>
          </p:nvPr>
        </p:nvSpPr>
        <p:spPr>
          <a:xfrm>
            <a:off x="533400" y="457200"/>
            <a:ext cx="7772400" cy="1470025"/>
          </a:xfrm>
        </p:spPr>
        <p:txBody>
          <a:bodyPr/>
          <a:lstStyle/>
          <a:p>
            <a:pPr eaLnBrk="1" hangingPunct="1"/>
            <a:r>
              <a:rPr lang="en-US" altLang="zh-CN" b="1">
                <a:latin typeface="Adobe Caslon Pro Bold" pitchFamily="18" charset="0"/>
                <a:ea typeface="宋体" panose="02010600030101010101" pitchFamily="2" charset="-122"/>
              </a:rPr>
              <a:t>UNIVERSITY PHYSICS </a:t>
            </a:r>
            <a:br>
              <a:rPr lang="en-US" altLang="zh-CN" b="1">
                <a:latin typeface="Adobe Caslon Pro Bold" pitchFamily="18" charset="0"/>
                <a:ea typeface="宋体" panose="02010600030101010101" pitchFamily="2" charset="-122"/>
              </a:rPr>
            </a:br>
            <a:r>
              <a:rPr lang="en-US" altLang="zh-CN" b="1">
                <a:latin typeface="Adobe Caslon Pro Bold" pitchFamily="18" charset="0"/>
                <a:ea typeface="宋体" panose="02010600030101010101" pitchFamily="2" charset="-122"/>
              </a:rPr>
              <a:t>Mechanics </a:t>
            </a:r>
            <a:br>
              <a:rPr lang="en-US" altLang="zh-CN" b="1">
                <a:latin typeface="Adobe Caslon Pro Bold" pitchFamily="18" charset="0"/>
                <a:ea typeface="宋体" panose="02010600030101010101" pitchFamily="2" charset="-122"/>
              </a:rPr>
            </a:br>
            <a:r>
              <a:rPr lang="en-US" altLang="zh-CN" b="1">
                <a:solidFill>
                  <a:srgbClr val="FFC000"/>
                </a:solidFill>
                <a:latin typeface="Adobe Caslon Pro Bold" pitchFamily="18" charset="0"/>
                <a:ea typeface="宋体" panose="02010600030101010101" pitchFamily="2" charset="-122"/>
              </a:rPr>
              <a:t>Fall 2015</a:t>
            </a:r>
          </a:p>
        </p:txBody>
      </p:sp>
      <p:sp>
        <p:nvSpPr>
          <p:cNvPr id="5123" name="Rectangle 3">
            <a:extLst>
              <a:ext uri="{FF2B5EF4-FFF2-40B4-BE49-F238E27FC236}">
                <a16:creationId xmlns:a16="http://schemas.microsoft.com/office/drawing/2014/main" id="{ABA69D68-94A1-44E9-9DEB-7367DB44CB62}"/>
              </a:ext>
            </a:extLst>
          </p:cNvPr>
          <p:cNvSpPr>
            <a:spLocks noChangeArrowheads="1"/>
          </p:cNvSpPr>
          <p:nvPr>
            <p:ph type="subTitle" idx="1"/>
          </p:nvPr>
        </p:nvSpPr>
        <p:spPr>
          <a:xfrm>
            <a:off x="762000" y="2438400"/>
            <a:ext cx="7391400" cy="2743200"/>
          </a:xfrm>
          <a:solidFill>
            <a:srgbClr val="FFFFFF"/>
          </a:solidFill>
        </p:spPr>
        <p:txBody>
          <a:bodyPr/>
          <a:lstStyle/>
          <a:p>
            <a:pPr eaLnBrk="1" hangingPunct="1">
              <a:lnSpc>
                <a:spcPct val="90000"/>
              </a:lnSpc>
            </a:pPr>
            <a:r>
              <a:rPr lang="en-US" altLang="zh-CN" b="1">
                <a:solidFill>
                  <a:srgbClr val="002060"/>
                </a:solidFill>
                <a:latin typeface="Adobe Hebrew" pitchFamily="18" charset="-79"/>
                <a:ea typeface="宋体" panose="02010600030101010101" pitchFamily="2" charset="-122"/>
                <a:cs typeface="Adobe Hebrew" pitchFamily="18" charset="-79"/>
              </a:rPr>
              <a:t>Dr Xiao-jun Wang</a:t>
            </a:r>
          </a:p>
          <a:p>
            <a:pPr eaLnBrk="1" hangingPunct="1">
              <a:lnSpc>
                <a:spcPct val="90000"/>
              </a:lnSpc>
            </a:pPr>
            <a:endParaRPr lang="en-US" altLang="zh-CN" b="1">
              <a:solidFill>
                <a:srgbClr val="002060"/>
              </a:solidFill>
              <a:latin typeface="Adobe Hebrew" pitchFamily="18" charset="-79"/>
              <a:ea typeface="宋体" panose="02010600030101010101" pitchFamily="2" charset="-122"/>
              <a:cs typeface="Adobe Hebrew" pitchFamily="18" charset="-79"/>
            </a:endParaRPr>
          </a:p>
          <a:p>
            <a:pPr eaLnBrk="1" hangingPunct="1">
              <a:lnSpc>
                <a:spcPct val="90000"/>
              </a:lnSpc>
            </a:pPr>
            <a:r>
              <a:rPr lang="en-US" altLang="zh-CN" b="1">
                <a:solidFill>
                  <a:srgbClr val="002060"/>
                </a:solidFill>
                <a:latin typeface="Adobe Hebrew" pitchFamily="18" charset="-79"/>
                <a:ea typeface="宋体" panose="02010600030101010101" pitchFamily="2" charset="-122"/>
                <a:cs typeface="Adobe Hebrew" pitchFamily="18" charset="-79"/>
              </a:rPr>
              <a:t>Rm 208, Physics Building</a:t>
            </a:r>
          </a:p>
          <a:p>
            <a:pPr eaLnBrk="1" hangingPunct="1">
              <a:lnSpc>
                <a:spcPct val="90000"/>
              </a:lnSpc>
            </a:pPr>
            <a:r>
              <a:rPr lang="en-US" altLang="zh-CN" b="1">
                <a:solidFill>
                  <a:srgbClr val="002060"/>
                </a:solidFill>
                <a:latin typeface="Adobe Hebrew" pitchFamily="18" charset="-79"/>
                <a:ea typeface="宋体" panose="02010600030101010101" pitchFamily="2" charset="-122"/>
                <a:cs typeface="Adobe Hebrew" pitchFamily="18" charset="-79"/>
              </a:rPr>
              <a:t>Tel: 0431-85099662</a:t>
            </a:r>
          </a:p>
          <a:p>
            <a:pPr eaLnBrk="1" hangingPunct="1">
              <a:lnSpc>
                <a:spcPct val="90000"/>
              </a:lnSpc>
            </a:pPr>
            <a:r>
              <a:rPr lang="en-US" altLang="zh-CN" b="1">
                <a:solidFill>
                  <a:srgbClr val="002060"/>
                </a:solidFill>
                <a:latin typeface="Adobe Hebrew" pitchFamily="18" charset="-79"/>
                <a:ea typeface="宋体" panose="02010600030101010101" pitchFamily="2" charset="-122"/>
                <a:cs typeface="Adobe Hebrew" pitchFamily="18" charset="-79"/>
              </a:rPr>
              <a:t>Email: xjwang@nenu.edu.cn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381F018E-6E24-4EED-BA36-93E5DD655976}"/>
              </a:ext>
            </a:extLst>
          </p:cNvPr>
          <p:cNvSpPr>
            <a:spLocks noGrp="1" noChangeArrowheads="1"/>
          </p:cNvSpPr>
          <p:nvPr>
            <p:ph type="title"/>
          </p:nvPr>
        </p:nvSpPr>
        <p:spPr/>
        <p:txBody>
          <a:bodyPr/>
          <a:lstStyle/>
          <a:p>
            <a:pPr eaLnBrk="1" hangingPunct="1"/>
            <a:r>
              <a:rPr lang="en-US" altLang="zh-CN">
                <a:ea typeface="宋体" panose="02010600030101010101" pitchFamily="2" charset="-122"/>
              </a:rPr>
              <a:t>Operational Definitions</a:t>
            </a:r>
          </a:p>
        </p:txBody>
      </p:sp>
      <p:sp>
        <p:nvSpPr>
          <p:cNvPr id="18435" name="Rectangle 3">
            <a:extLst>
              <a:ext uri="{FF2B5EF4-FFF2-40B4-BE49-F238E27FC236}">
                <a16:creationId xmlns:a16="http://schemas.microsoft.com/office/drawing/2014/main" id="{6F12724F-65DE-4B17-BD1F-A20B84F77E24}"/>
              </a:ext>
            </a:extLst>
          </p:cNvPr>
          <p:cNvSpPr>
            <a:spLocks noGrp="1" noChangeArrowheads="1"/>
          </p:cNvSpPr>
          <p:nvPr>
            <p:ph type="body" idx="1"/>
          </p:nvPr>
        </p:nvSpPr>
        <p:spPr>
          <a:xfrm>
            <a:off x="192088" y="685800"/>
            <a:ext cx="8788400" cy="5876925"/>
          </a:xfrm>
        </p:spPr>
        <p:txBody>
          <a:bodyPr/>
          <a:lstStyle/>
          <a:p>
            <a:pPr eaLnBrk="1" hangingPunct="1"/>
            <a:r>
              <a:rPr lang="en-US" altLang="zh-CN" sz="2600"/>
              <a:t>Of the three most basic units—</a:t>
            </a:r>
            <a:r>
              <a:rPr lang="en-US" altLang="zh-TW" sz="2600">
                <a:ea typeface="PMingLiU" pitchFamily="18" charset="-120"/>
              </a:rPr>
              <a:t> </a:t>
            </a:r>
            <a:r>
              <a:rPr lang="en-US" altLang="zh-CN" sz="2600"/>
              <a:t>length, time, and mass</a:t>
            </a:r>
            <a:r>
              <a:rPr lang="en-US" altLang="zh-TW" sz="2600">
                <a:ea typeface="PMingLiU" pitchFamily="18" charset="-120"/>
              </a:rPr>
              <a:t> </a:t>
            </a:r>
            <a:r>
              <a:rPr lang="en-US" altLang="zh-CN" sz="2600"/>
              <a:t>—</a:t>
            </a:r>
            <a:r>
              <a:rPr lang="en-US" altLang="zh-TW" sz="2600">
                <a:ea typeface="PMingLiU" pitchFamily="18" charset="-120"/>
              </a:rPr>
              <a:t> </a:t>
            </a:r>
            <a:r>
              <a:rPr lang="en-US" altLang="zh-CN" sz="2600"/>
              <a:t>two are defined operationally, so their definitions can be implemented in any laboratory.</a:t>
            </a:r>
            <a:endParaRPr lang="en-US" altLang="zh-TW" sz="2600">
              <a:ea typeface="PMingLiU" pitchFamily="18" charset="-120"/>
            </a:endParaRPr>
          </a:p>
          <a:p>
            <a:pPr eaLnBrk="1" hangingPunct="1"/>
            <a:endParaRPr lang="en-US" altLang="zh-CN" sz="1000"/>
          </a:p>
          <a:p>
            <a:pPr eaLnBrk="1" hangingPunct="1"/>
            <a:r>
              <a:rPr lang="en-US" altLang="zh-CN" sz="2600"/>
              <a:t>The meanings of both these definitions will become clearer as you advance in your study of physics:</a:t>
            </a:r>
          </a:p>
          <a:p>
            <a:pPr lvl="1" eaLnBrk="1" hangingPunct="1"/>
            <a:r>
              <a:rPr lang="en-US" altLang="zh-CN" sz="2200"/>
              <a:t>The </a:t>
            </a:r>
            <a:r>
              <a:rPr lang="en-US" altLang="zh-CN" sz="2200" b="1"/>
              <a:t>meter</a:t>
            </a:r>
            <a:r>
              <a:rPr lang="en-US" altLang="zh-CN" sz="2200"/>
              <a:t> is the length of the path traveled by light in vacuum during a time interval of 1/299,792,458 of a second.</a:t>
            </a:r>
          </a:p>
          <a:p>
            <a:pPr lvl="1" eaLnBrk="1" hangingPunct="1"/>
            <a:r>
              <a:rPr lang="en-US" altLang="zh-CN" sz="2200"/>
              <a:t>The </a:t>
            </a:r>
            <a:r>
              <a:rPr lang="en-US" altLang="zh-CN" sz="2200" b="1"/>
              <a:t>second</a:t>
            </a:r>
            <a:r>
              <a:rPr lang="en-US" altLang="zh-CN" sz="2200"/>
              <a:t> is the duration of 9,192,631,770 periods of the radiation corresponding to the transition between two hyperfine levels of the ground state of the cesium-133 atom.</a:t>
            </a:r>
            <a:endParaRPr lang="en-US" altLang="zh-TW" sz="2200">
              <a:ea typeface="PMingLiU" pitchFamily="18" charset="-120"/>
            </a:endParaRPr>
          </a:p>
          <a:p>
            <a:pPr lvl="1" eaLnBrk="1" hangingPunct="1"/>
            <a:endParaRPr lang="en-US" altLang="zh-CN" sz="1000"/>
          </a:p>
          <a:p>
            <a:pPr eaLnBrk="1" hangingPunct="1"/>
            <a:r>
              <a:rPr lang="en-US" altLang="zh-CN" sz="2600"/>
              <a:t>The standard of mass is less satisfactory:</a:t>
            </a:r>
          </a:p>
          <a:p>
            <a:pPr lvl="1" eaLnBrk="1" hangingPunct="1"/>
            <a:r>
              <a:rPr lang="en-US" altLang="zh-CN" sz="2200"/>
              <a:t>The </a:t>
            </a:r>
            <a:r>
              <a:rPr lang="en-US" altLang="zh-CN" sz="2200" b="1"/>
              <a:t>kilogram</a:t>
            </a:r>
            <a:r>
              <a:rPr lang="en-US" altLang="zh-CN" sz="2200"/>
              <a:t> is defined by the international prototype kilogram kept at the International Bureau of Weights and Measures at Sèvres, France.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BEA77EE3-012A-4FCB-AC76-4625A46242D8}"/>
              </a:ext>
            </a:extLst>
          </p:cNvPr>
          <p:cNvSpPr>
            <a:spLocks noGrp="1" noChangeArrowheads="1"/>
          </p:cNvSpPr>
          <p:nvPr>
            <p:ph type="title"/>
          </p:nvPr>
        </p:nvSpPr>
        <p:spPr/>
        <p:txBody>
          <a:bodyPr/>
          <a:lstStyle/>
          <a:p>
            <a:pPr eaLnBrk="1" hangingPunct="1"/>
            <a:r>
              <a:rPr lang="en-US" altLang="zh-CN">
                <a:ea typeface="宋体" panose="02010600030101010101" pitchFamily="2" charset="-122"/>
              </a:rPr>
              <a:t>Scientific Notation</a:t>
            </a:r>
          </a:p>
        </p:txBody>
      </p:sp>
      <p:sp>
        <p:nvSpPr>
          <p:cNvPr id="20483" name="Rectangle 3">
            <a:extLst>
              <a:ext uri="{FF2B5EF4-FFF2-40B4-BE49-F238E27FC236}">
                <a16:creationId xmlns:a16="http://schemas.microsoft.com/office/drawing/2014/main" id="{F73E083D-1ED0-4335-9AB8-3036FAD32558}"/>
              </a:ext>
            </a:extLst>
          </p:cNvPr>
          <p:cNvSpPr>
            <a:spLocks noGrp="1" noChangeArrowheads="1"/>
          </p:cNvSpPr>
          <p:nvPr>
            <p:ph type="body" idx="1"/>
          </p:nvPr>
        </p:nvSpPr>
        <p:spPr>
          <a:xfrm>
            <a:off x="152400" y="730250"/>
            <a:ext cx="8788400" cy="1674813"/>
          </a:xfrm>
        </p:spPr>
        <p:txBody>
          <a:bodyPr/>
          <a:lstStyle/>
          <a:p>
            <a:pPr eaLnBrk="1" hangingPunct="1"/>
            <a:r>
              <a:rPr lang="en-US" altLang="zh-CN" sz="2200"/>
              <a:t>The vast range of quantities that occur in physics are best expressed with ordinary-sized numbers multiplied by powers of 10:</a:t>
            </a:r>
            <a:endParaRPr lang="en-US" altLang="zh-TW" sz="2200">
              <a:ea typeface="PMingLiU" pitchFamily="18" charset="-120"/>
            </a:endParaRPr>
          </a:p>
          <a:p>
            <a:pPr eaLnBrk="1" hangingPunct="1">
              <a:buFontTx/>
              <a:buNone/>
            </a:pPr>
            <a:endParaRPr lang="en-US" altLang="zh-CN" sz="1000"/>
          </a:p>
          <a:p>
            <a:pPr lvl="1" eaLnBrk="1" hangingPunct="1"/>
            <a:r>
              <a:rPr lang="en-US" altLang="zh-CN" sz="2000"/>
              <a:t>31416.5 = 3.14165</a:t>
            </a:r>
            <a:r>
              <a:rPr lang="en-US" altLang="zh-CN" sz="2000">
                <a:sym typeface="Symbol" panose="05050102010706020507" pitchFamily="18" charset="2"/>
              </a:rPr>
              <a:t>10</a:t>
            </a:r>
            <a:r>
              <a:rPr lang="en-US" altLang="zh-CN" sz="2000" baseline="30000">
                <a:sym typeface="Symbol" panose="05050102010706020507" pitchFamily="18" charset="2"/>
              </a:rPr>
              <a:t>4</a:t>
            </a:r>
            <a:endParaRPr lang="en-US" altLang="zh-CN" sz="2000">
              <a:sym typeface="Symbol" panose="05050102010706020507" pitchFamily="18" charset="2"/>
            </a:endParaRPr>
          </a:p>
          <a:p>
            <a:pPr lvl="1" eaLnBrk="1" hangingPunct="1"/>
            <a:r>
              <a:rPr lang="en-US" altLang="zh-CN" sz="2000">
                <a:sym typeface="Symbol" panose="05050102010706020507" pitchFamily="18" charset="2"/>
              </a:rPr>
              <a:t>0.002718 = 2.71810</a:t>
            </a:r>
            <a:r>
              <a:rPr lang="en-US" altLang="zh-CN" sz="2000" baseline="30000">
                <a:sym typeface="Symbol" panose="05050102010706020507" pitchFamily="18" charset="2"/>
              </a:rPr>
              <a:t>–3</a:t>
            </a:r>
            <a:endParaRPr lang="en-US" altLang="zh-CN" sz="2000"/>
          </a:p>
        </p:txBody>
      </p:sp>
      <p:sp>
        <p:nvSpPr>
          <p:cNvPr id="20484" name="Rectangle 4">
            <a:extLst>
              <a:ext uri="{FF2B5EF4-FFF2-40B4-BE49-F238E27FC236}">
                <a16:creationId xmlns:a16="http://schemas.microsoft.com/office/drawing/2014/main" id="{A5E1E7EA-59A5-4E60-83F8-157BE5E9F8BE}"/>
              </a:ext>
            </a:extLst>
          </p:cNvPr>
          <p:cNvSpPr>
            <a:spLocks noChangeArrowheads="1"/>
          </p:cNvSpPr>
          <p:nvPr/>
        </p:nvSpPr>
        <p:spPr bwMode="auto">
          <a:xfrm>
            <a:off x="152400" y="2774950"/>
            <a:ext cx="5105400" cy="348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har char="•"/>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2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r>
              <a:rPr lang="en-US" altLang="zh-CN" sz="2300"/>
              <a:t>SI prefixes describe powers of 10:</a:t>
            </a:r>
          </a:p>
          <a:p>
            <a:pPr lvl="1" eaLnBrk="1" hangingPunct="1"/>
            <a:r>
              <a:rPr lang="en-US" altLang="zh-CN" sz="2000"/>
              <a:t>Every three powers of 10 gets a different prefix.</a:t>
            </a:r>
          </a:p>
          <a:p>
            <a:pPr lvl="1" eaLnBrk="1" hangingPunct="1"/>
            <a:r>
              <a:rPr lang="en-US" altLang="zh-CN" sz="2000"/>
              <a:t>Examples:</a:t>
            </a:r>
          </a:p>
          <a:p>
            <a:pPr lvl="2" eaLnBrk="1" hangingPunct="1"/>
            <a:r>
              <a:rPr lang="en-US" altLang="zh-CN" sz="2000"/>
              <a:t>3.0</a:t>
            </a:r>
            <a:r>
              <a:rPr lang="en-US" altLang="zh-CN" sz="2000">
                <a:sym typeface="Symbol" panose="05050102010706020507" pitchFamily="18" charset="2"/>
              </a:rPr>
              <a:t>10</a:t>
            </a:r>
            <a:r>
              <a:rPr lang="en-US" altLang="zh-CN" sz="2000" baseline="30000">
                <a:sym typeface="Symbol" panose="05050102010706020507" pitchFamily="18" charset="2"/>
              </a:rPr>
              <a:t>9</a:t>
            </a:r>
            <a:r>
              <a:rPr lang="en-US" altLang="zh-CN" sz="2000">
                <a:sym typeface="Symbol" panose="05050102010706020507" pitchFamily="18" charset="2"/>
              </a:rPr>
              <a:t> W = 3.0 GW</a:t>
            </a:r>
            <a:br>
              <a:rPr lang="en-US" altLang="zh-CN" sz="2000">
                <a:sym typeface="Symbol" panose="05050102010706020507" pitchFamily="18" charset="2"/>
              </a:rPr>
            </a:br>
            <a:r>
              <a:rPr lang="en-US" altLang="zh-CN" sz="2000">
                <a:sym typeface="Symbol" panose="05050102010706020507" pitchFamily="18" charset="2"/>
              </a:rPr>
              <a:t>(3 gigawatts)</a:t>
            </a:r>
          </a:p>
          <a:p>
            <a:pPr lvl="2" eaLnBrk="1" hangingPunct="1"/>
            <a:r>
              <a:rPr lang="en-US" altLang="zh-CN" sz="2000">
                <a:sym typeface="Symbol" panose="05050102010706020507" pitchFamily="18" charset="2"/>
              </a:rPr>
              <a:t>1.610</a:t>
            </a:r>
            <a:r>
              <a:rPr lang="en-US" altLang="zh-CN" sz="2000" baseline="30000">
                <a:sym typeface="Symbol" panose="05050102010706020507" pitchFamily="18" charset="2"/>
              </a:rPr>
              <a:t>–8</a:t>
            </a:r>
            <a:r>
              <a:rPr lang="en-US" altLang="zh-CN" sz="2000">
                <a:sym typeface="Symbol" panose="05050102010706020507" pitchFamily="18" charset="2"/>
              </a:rPr>
              <a:t> m = 16 nm</a:t>
            </a:r>
            <a:br>
              <a:rPr lang="en-US" altLang="zh-CN" sz="2000">
                <a:sym typeface="Symbol" panose="05050102010706020507" pitchFamily="18" charset="2"/>
              </a:rPr>
            </a:br>
            <a:r>
              <a:rPr lang="en-US" altLang="zh-CN" sz="2000">
                <a:sym typeface="Symbol" panose="05050102010706020507" pitchFamily="18" charset="2"/>
              </a:rPr>
              <a:t>(16 nanometers)</a:t>
            </a:r>
          </a:p>
          <a:p>
            <a:pPr lvl="2" eaLnBrk="1" hangingPunct="1"/>
            <a:r>
              <a:rPr lang="en-US" altLang="zh-CN" sz="2000">
                <a:sym typeface="Symbol" panose="05050102010706020507" pitchFamily="18" charset="2"/>
              </a:rPr>
              <a:t>10</a:t>
            </a:r>
            <a:r>
              <a:rPr lang="en-US" altLang="zh-CN" sz="2000" baseline="30000">
                <a:sym typeface="Symbol" panose="05050102010706020507" pitchFamily="18" charset="2"/>
              </a:rPr>
              <a:t>12</a:t>
            </a:r>
            <a:r>
              <a:rPr lang="en-US" altLang="zh-CN" sz="2000">
                <a:sym typeface="Symbol" panose="05050102010706020507" pitchFamily="18" charset="2"/>
              </a:rPr>
              <a:t> kg = 1 Pg</a:t>
            </a:r>
            <a:br>
              <a:rPr lang="en-US" altLang="zh-CN" sz="2000">
                <a:sym typeface="Symbol" panose="05050102010706020507" pitchFamily="18" charset="2"/>
              </a:rPr>
            </a:br>
            <a:r>
              <a:rPr lang="en-US" altLang="zh-CN" sz="2000">
                <a:sym typeface="Symbol" panose="05050102010706020507" pitchFamily="18" charset="2"/>
              </a:rPr>
              <a:t>(1 petagram)</a:t>
            </a:r>
            <a:endParaRPr lang="en-US" altLang="zh-CN" sz="2000" baseline="30000">
              <a:sym typeface="Symbol" panose="05050102010706020507" pitchFamily="18" charset="2"/>
            </a:endParaRPr>
          </a:p>
        </p:txBody>
      </p:sp>
      <p:pic>
        <p:nvPicPr>
          <p:cNvPr id="20485" name="Picture 8" descr="01_01_Table">
            <a:extLst>
              <a:ext uri="{FF2B5EF4-FFF2-40B4-BE49-F238E27FC236}">
                <a16:creationId xmlns:a16="http://schemas.microsoft.com/office/drawing/2014/main" id="{C25DC07F-1AFC-4F90-A004-9E380C452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2475" y="1570038"/>
            <a:ext cx="2016125" cy="513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5FD4C1C-07F8-42AE-A648-7CF1BBF87F5B}"/>
              </a:ext>
            </a:extLst>
          </p:cNvPr>
          <p:cNvSpPr>
            <a:spLocks noGrp="1" noChangeArrowheads="1"/>
          </p:cNvSpPr>
          <p:nvPr>
            <p:ph type="title"/>
          </p:nvPr>
        </p:nvSpPr>
        <p:spPr/>
        <p:txBody>
          <a:bodyPr/>
          <a:lstStyle/>
          <a:p>
            <a:pPr eaLnBrk="1" hangingPunct="1"/>
            <a:r>
              <a:rPr lang="en-US" altLang="zh-CN">
                <a:ea typeface="宋体" panose="02010600030101010101" pitchFamily="2" charset="-122"/>
              </a:rPr>
              <a:t>Converting Units</a:t>
            </a:r>
          </a:p>
        </p:txBody>
      </p:sp>
      <p:sp>
        <p:nvSpPr>
          <p:cNvPr id="22531" name="Rectangle 3">
            <a:extLst>
              <a:ext uri="{FF2B5EF4-FFF2-40B4-BE49-F238E27FC236}">
                <a16:creationId xmlns:a16="http://schemas.microsoft.com/office/drawing/2014/main" id="{AB8B9035-300A-4B51-8C51-88B17088A76A}"/>
              </a:ext>
            </a:extLst>
          </p:cNvPr>
          <p:cNvSpPr>
            <a:spLocks noGrp="1" noChangeArrowheads="1"/>
          </p:cNvSpPr>
          <p:nvPr>
            <p:ph type="body" idx="1"/>
          </p:nvPr>
        </p:nvSpPr>
        <p:spPr>
          <a:xfrm>
            <a:off x="174625" y="609600"/>
            <a:ext cx="8788400" cy="4914900"/>
          </a:xfrm>
        </p:spPr>
        <p:txBody>
          <a:bodyPr/>
          <a:lstStyle/>
          <a:p>
            <a:pPr eaLnBrk="1" hangingPunct="1"/>
            <a:r>
              <a:rPr lang="en-US" altLang="zh-CN" sz="2400"/>
              <a:t>Units matter!  Measures of physical quantities must always have the correct units.</a:t>
            </a:r>
          </a:p>
          <a:p>
            <a:pPr eaLnBrk="1" hangingPunct="1"/>
            <a:r>
              <a:rPr lang="en-US" altLang="zh-CN" sz="2400"/>
              <a:t>Conversion tables (Appendix C of the textbook) give relations between physical quantities in different unit systems:</a:t>
            </a:r>
          </a:p>
          <a:p>
            <a:pPr lvl="1" eaLnBrk="1" hangingPunct="1"/>
            <a:r>
              <a:rPr lang="en-US" altLang="zh-CN" sz="2000"/>
              <a:t>Convert units by multiplying or dividing so that the units you don’t want cancel, leaving only the units you do want.</a:t>
            </a:r>
          </a:p>
          <a:p>
            <a:pPr lvl="1" eaLnBrk="1" hangingPunct="1"/>
            <a:r>
              <a:rPr lang="en-US" altLang="zh-CN" sz="2000"/>
              <a:t>Example:  Since 1 ft = 0.3048 m, a 5280-foot race (1 mile) is equal to</a:t>
            </a:r>
            <a:br>
              <a:rPr lang="en-US" altLang="zh-CN" sz="2000"/>
            </a:br>
            <a:br>
              <a:rPr lang="en-US" altLang="zh-CN" sz="2000"/>
            </a:br>
            <a:br>
              <a:rPr lang="en-US" altLang="zh-CN" sz="2000"/>
            </a:br>
            <a:endParaRPr lang="en-US" altLang="zh-CN" sz="2000"/>
          </a:p>
          <a:p>
            <a:pPr lvl="1" eaLnBrk="1" hangingPunct="1"/>
            <a:r>
              <a:rPr lang="en-US" altLang="zh-CN" sz="2000"/>
              <a:t>Example: 1 kilowatt-hour (kWh, a unit of energy) is equivalent to 3.6 megajoules (MJ, another energy unit).  Therefore a monthly electric consumption of 343 kWh amounts to</a:t>
            </a:r>
          </a:p>
        </p:txBody>
      </p:sp>
      <p:graphicFrame>
        <p:nvGraphicFramePr>
          <p:cNvPr id="22532" name="Object 2">
            <a:extLst>
              <a:ext uri="{FF2B5EF4-FFF2-40B4-BE49-F238E27FC236}">
                <a16:creationId xmlns:a16="http://schemas.microsoft.com/office/drawing/2014/main" id="{8B9D08AD-062A-4C6C-A6F1-548B8FF10130}"/>
              </a:ext>
            </a:extLst>
          </p:cNvPr>
          <p:cNvGraphicFramePr>
            <a:graphicFrameLocks noChangeAspect="1"/>
          </p:cNvGraphicFramePr>
          <p:nvPr/>
        </p:nvGraphicFramePr>
        <p:xfrm>
          <a:off x="2667000" y="3429000"/>
          <a:ext cx="3378200" cy="690563"/>
        </p:xfrm>
        <a:graphic>
          <a:graphicData uri="http://schemas.openxmlformats.org/presentationml/2006/ole">
            <mc:AlternateContent xmlns:mc="http://schemas.openxmlformats.org/markup-compatibility/2006">
              <mc:Choice xmlns:v="urn:schemas-microsoft-com:vml" Requires="v">
                <p:oleObj spid="_x0000_s22534" name="Equation" r:id="rId4" imgW="3606800" imgH="736600" progId="Equation.DSMT4">
                  <p:embed/>
                </p:oleObj>
              </mc:Choice>
              <mc:Fallback>
                <p:oleObj name="Equation" r:id="rId4" imgW="3606800" imgH="7366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3429000"/>
                        <a:ext cx="3378200"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3" name="Object 3">
            <a:extLst>
              <a:ext uri="{FF2B5EF4-FFF2-40B4-BE49-F238E27FC236}">
                <a16:creationId xmlns:a16="http://schemas.microsoft.com/office/drawing/2014/main" id="{C94A662E-DD94-42E6-A7A3-C082B2BFCAF5}"/>
              </a:ext>
            </a:extLst>
          </p:cNvPr>
          <p:cNvGraphicFramePr>
            <a:graphicFrameLocks noChangeAspect="1"/>
          </p:cNvGraphicFramePr>
          <p:nvPr/>
        </p:nvGraphicFramePr>
        <p:xfrm>
          <a:off x="1828800" y="5616575"/>
          <a:ext cx="5257800" cy="708025"/>
        </p:xfrm>
        <a:graphic>
          <a:graphicData uri="http://schemas.openxmlformats.org/presentationml/2006/ole">
            <mc:AlternateContent xmlns:mc="http://schemas.openxmlformats.org/markup-compatibility/2006">
              <mc:Choice xmlns:v="urn:schemas-microsoft-com:vml" Requires="v">
                <p:oleObj spid="_x0000_s22535" name="Equation" r:id="rId6" imgW="5473700" imgH="736600" progId="Equation.DSMT4">
                  <p:embed/>
                </p:oleObj>
              </mc:Choice>
              <mc:Fallback>
                <p:oleObj name="Equation" r:id="rId6" imgW="5473700" imgH="7366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5616575"/>
                        <a:ext cx="52578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7BD02027-F732-456B-8884-5F9AB87F1E72}"/>
              </a:ext>
            </a:extLst>
          </p:cNvPr>
          <p:cNvSpPr>
            <a:spLocks noGrp="1" noChangeArrowheads="1"/>
          </p:cNvSpPr>
          <p:nvPr>
            <p:ph type="title"/>
          </p:nvPr>
        </p:nvSpPr>
        <p:spPr/>
        <p:txBody>
          <a:bodyPr/>
          <a:lstStyle/>
          <a:p>
            <a:pPr eaLnBrk="1" hangingPunct="1"/>
            <a:r>
              <a:rPr lang="en-US" altLang="zh-CN">
                <a:ea typeface="宋体" panose="02010600030101010101" pitchFamily="2" charset="-122"/>
              </a:rPr>
              <a:t>Significant Figures</a:t>
            </a:r>
          </a:p>
        </p:txBody>
      </p:sp>
      <p:sp>
        <p:nvSpPr>
          <p:cNvPr id="24579" name="Rectangle 3">
            <a:extLst>
              <a:ext uri="{FF2B5EF4-FFF2-40B4-BE49-F238E27FC236}">
                <a16:creationId xmlns:a16="http://schemas.microsoft.com/office/drawing/2014/main" id="{15B68D04-AE29-4059-BEE6-042434C4FD7E}"/>
              </a:ext>
            </a:extLst>
          </p:cNvPr>
          <p:cNvSpPr>
            <a:spLocks noGrp="1" noChangeArrowheads="1"/>
          </p:cNvSpPr>
          <p:nvPr>
            <p:ph type="body" idx="1"/>
          </p:nvPr>
        </p:nvSpPr>
        <p:spPr>
          <a:xfrm>
            <a:off x="215900" y="685800"/>
            <a:ext cx="8699500" cy="5937250"/>
          </a:xfrm>
        </p:spPr>
        <p:txBody>
          <a:bodyPr/>
          <a:lstStyle/>
          <a:p>
            <a:pPr eaLnBrk="1" hangingPunct="1"/>
            <a:r>
              <a:rPr lang="en-US" altLang="zh-CN" sz="2400"/>
              <a:t>The answer to the last example in the preceding slide is 1.23 GJ—not 1234.8 MJ or 1.2348 GJ as your calculator would show.</a:t>
            </a:r>
            <a:endParaRPr lang="en-US" altLang="zh-TW" sz="2400">
              <a:ea typeface="PMingLiU" pitchFamily="18" charset="-120"/>
            </a:endParaRPr>
          </a:p>
          <a:p>
            <a:pPr eaLnBrk="1" hangingPunct="1"/>
            <a:endParaRPr lang="en-US" altLang="zh-CN" sz="1000"/>
          </a:p>
          <a:p>
            <a:pPr lvl="1" eaLnBrk="1" hangingPunct="1"/>
            <a:r>
              <a:rPr lang="en-US" altLang="zh-CN" sz="2000"/>
              <a:t>That’s because the given quantity, 343 kWh, has only three </a:t>
            </a:r>
            <a:r>
              <a:rPr lang="en-US" altLang="zh-CN" sz="2000" b="1"/>
              <a:t>significant figures.</a:t>
            </a:r>
            <a:endParaRPr lang="en-US" altLang="zh-TW" sz="2000" b="1">
              <a:ea typeface="PMingLiU" pitchFamily="18" charset="-120"/>
            </a:endParaRPr>
          </a:p>
          <a:p>
            <a:pPr lvl="1" eaLnBrk="1" hangingPunct="1"/>
            <a:endParaRPr lang="en-US" altLang="zh-CN" sz="1000"/>
          </a:p>
          <a:p>
            <a:pPr lvl="1" eaLnBrk="1" hangingPunct="1"/>
            <a:r>
              <a:rPr lang="en-US" altLang="zh-CN" sz="2000"/>
              <a:t>That means we know that the actual value is closer to 343 kWh than to 342 kWh or 344 kWh.</a:t>
            </a:r>
            <a:endParaRPr lang="en-US" altLang="zh-TW" sz="2000">
              <a:ea typeface="PMingLiU" pitchFamily="18" charset="-120"/>
            </a:endParaRPr>
          </a:p>
          <a:p>
            <a:pPr lvl="1" eaLnBrk="1" hangingPunct="1"/>
            <a:endParaRPr lang="en-US" altLang="zh-CN" sz="1000"/>
          </a:p>
          <a:p>
            <a:pPr lvl="1" eaLnBrk="1" hangingPunct="1"/>
            <a:r>
              <a:rPr lang="en-US" altLang="zh-CN" sz="2000"/>
              <a:t>If we had been given 343.2 kWh, we would know that the value is closer to 343.2 kWh than to 343.1 kWh or 343.3 kWh.</a:t>
            </a:r>
          </a:p>
          <a:p>
            <a:pPr marL="1085850" lvl="2" eaLnBrk="1" hangingPunct="1"/>
            <a:r>
              <a:rPr lang="en-US" altLang="zh-CN" sz="2000"/>
              <a:t>In that case, the number given has four significant figures.</a:t>
            </a:r>
            <a:endParaRPr lang="en-US" altLang="zh-TW" sz="2000">
              <a:ea typeface="PMingLiU" pitchFamily="18" charset="-120"/>
            </a:endParaRPr>
          </a:p>
          <a:p>
            <a:pPr marL="1085850" lvl="2" eaLnBrk="1" hangingPunct="1"/>
            <a:endParaRPr lang="en-US" altLang="zh-CN" sz="1000"/>
          </a:p>
          <a:p>
            <a:pPr lvl="1" eaLnBrk="1" hangingPunct="1"/>
            <a:r>
              <a:rPr lang="en-US" altLang="zh-CN" sz="2000"/>
              <a:t>Significant figures tell how accurately we know the values of physical quantities.</a:t>
            </a:r>
          </a:p>
          <a:p>
            <a:pPr marL="1085850" lvl="2" eaLnBrk="1" hangingPunct="1"/>
            <a:r>
              <a:rPr lang="en-US" altLang="zh-CN" sz="2000"/>
              <a:t>Calculations can’t increase that accuracy, so it’s important to report the results of calculations with the correct number of significant figures.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CDC60DC7-8C74-4372-8EC0-CD08C0F29954}"/>
              </a:ext>
            </a:extLst>
          </p:cNvPr>
          <p:cNvSpPr>
            <a:spLocks noGrp="1" noChangeArrowheads="1"/>
          </p:cNvSpPr>
          <p:nvPr>
            <p:ph type="title"/>
          </p:nvPr>
        </p:nvSpPr>
        <p:spPr/>
        <p:txBody>
          <a:bodyPr/>
          <a:lstStyle/>
          <a:p>
            <a:pPr eaLnBrk="1" hangingPunct="1"/>
            <a:r>
              <a:rPr lang="en-US" altLang="zh-CN">
                <a:latin typeface="Georgia" panose="02040502050405020303" pitchFamily="18" charset="0"/>
                <a:ea typeface="宋体" panose="02010600030101010101" pitchFamily="2" charset="-122"/>
              </a:rPr>
              <a:t>Precision &amp; Significant Figures</a:t>
            </a:r>
          </a:p>
        </p:txBody>
      </p:sp>
      <p:sp>
        <p:nvSpPr>
          <p:cNvPr id="26627" name="Rectangle 4">
            <a:extLst>
              <a:ext uri="{FF2B5EF4-FFF2-40B4-BE49-F238E27FC236}">
                <a16:creationId xmlns:a16="http://schemas.microsoft.com/office/drawing/2014/main" id="{61FAD3D2-32CB-4BEA-A0E7-54B04E81D934}"/>
              </a:ext>
            </a:extLst>
          </p:cNvPr>
          <p:cNvSpPr>
            <a:spLocks noChangeArrowheads="1"/>
          </p:cNvSpPr>
          <p:nvPr/>
        </p:nvSpPr>
        <p:spPr bwMode="auto">
          <a:xfrm>
            <a:off x="304800" y="1143000"/>
            <a:ext cx="8610600"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2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zh-CN" sz="2400" b="1">
                <a:latin typeface="Symbol" panose="05050102010706020507" pitchFamily="18" charset="2"/>
              </a:rPr>
              <a:t>p</a:t>
            </a:r>
            <a:r>
              <a:rPr lang="en-US" altLang="zh-CN" sz="2000">
                <a:latin typeface="Times" panose="02020603050405020304" pitchFamily="18" charset="0"/>
              </a:rPr>
              <a:t>=3.141592653589793238462643383279502884197169399375105820974944592307816406286208998628034825342117067982148086513282306647093844609550582231725359408128481117450284102701938521105559644622948954930381964428810975665933446128475648233786783165271201909145648566923460348610454326648213393607260249141273724587006606315588174881520920962829254091715364367892590360011330530548820466521384146951941511609...... </a:t>
            </a:r>
          </a:p>
          <a:p>
            <a:pPr>
              <a:spcBef>
                <a:spcPct val="0"/>
              </a:spcBef>
              <a:buFontTx/>
              <a:buNone/>
            </a:pPr>
            <a:endParaRPr lang="en-US" altLang="zh-CN" sz="2000">
              <a:latin typeface="Times" panose="02020603050405020304" pitchFamily="18" charset="0"/>
            </a:endParaRPr>
          </a:p>
          <a:p>
            <a:pPr>
              <a:spcBef>
                <a:spcPct val="0"/>
              </a:spcBef>
              <a:buFontTx/>
              <a:buNone/>
            </a:pPr>
            <a:r>
              <a:rPr lang="en-US" altLang="zh-CN" sz="2400" b="1">
                <a:solidFill>
                  <a:srgbClr val="FF0000"/>
                </a:solidFill>
                <a:latin typeface="Symbol" panose="05050102010706020507" pitchFamily="18" charset="2"/>
              </a:rPr>
              <a:t>p</a:t>
            </a:r>
            <a:r>
              <a:rPr lang="en-US" altLang="zh-CN" sz="2400" b="1">
                <a:solidFill>
                  <a:srgbClr val="FF0000"/>
                </a:solidFill>
                <a:latin typeface="Times" panose="02020603050405020304" pitchFamily="18" charset="0"/>
              </a:rPr>
              <a:t>=3.14</a:t>
            </a:r>
          </a:p>
          <a:p>
            <a:pPr>
              <a:spcBef>
                <a:spcPct val="0"/>
              </a:spcBef>
              <a:buFontTx/>
              <a:buNone/>
            </a:pPr>
            <a:endParaRPr lang="en-US" altLang="zh-CN" sz="2400" b="1">
              <a:solidFill>
                <a:srgbClr val="FF0000"/>
              </a:solidFill>
              <a:latin typeface="Times" panose="02020603050405020304" pitchFamily="18" charset="0"/>
            </a:endParaRPr>
          </a:p>
          <a:p>
            <a:pPr>
              <a:spcBef>
                <a:spcPct val="0"/>
              </a:spcBef>
              <a:buFontTx/>
              <a:buNone/>
            </a:pPr>
            <a:r>
              <a:rPr lang="en-US" altLang="zh-CN" sz="2400" b="1">
                <a:solidFill>
                  <a:srgbClr val="FF0000"/>
                </a:solidFill>
                <a:latin typeface="Times" panose="02020603050405020304" pitchFamily="18" charset="0"/>
              </a:rPr>
              <a:t>Significant Figures</a:t>
            </a:r>
          </a:p>
          <a:p>
            <a:pPr>
              <a:spcBef>
                <a:spcPct val="0"/>
              </a:spcBef>
              <a:buFontTx/>
              <a:buNone/>
            </a:pPr>
            <a:endParaRPr lang="en-US" altLang="zh-CN" sz="2400" b="1">
              <a:solidFill>
                <a:srgbClr val="FF0000"/>
              </a:solidFill>
              <a:latin typeface="Times" panose="02020603050405020304" pitchFamily="18" charset="0"/>
            </a:endParaRPr>
          </a:p>
          <a:p>
            <a:pPr>
              <a:spcBef>
                <a:spcPct val="0"/>
              </a:spcBef>
              <a:buFontTx/>
              <a:buNone/>
            </a:pPr>
            <a:r>
              <a:rPr lang="en-US" altLang="zh-CN" sz="2400" b="1">
                <a:solidFill>
                  <a:srgbClr val="FF0000"/>
                </a:solidFill>
                <a:latin typeface="Times" panose="02020603050405020304" pitchFamily="18" charset="0"/>
              </a:rPr>
              <a:t>1.3</a:t>
            </a:r>
          </a:p>
          <a:p>
            <a:pPr>
              <a:spcBef>
                <a:spcPct val="0"/>
              </a:spcBef>
              <a:buFontTx/>
              <a:buNone/>
            </a:pPr>
            <a:r>
              <a:rPr lang="en-US" altLang="zh-CN" sz="2400" b="1">
                <a:solidFill>
                  <a:srgbClr val="FF0000"/>
                </a:solidFill>
                <a:latin typeface="Times" panose="02020603050405020304" pitchFamily="18" charset="0"/>
              </a:rPr>
              <a:t>1.25</a:t>
            </a:r>
          </a:p>
          <a:p>
            <a:pPr>
              <a:spcBef>
                <a:spcPct val="0"/>
              </a:spcBef>
              <a:buFontTx/>
              <a:buNone/>
            </a:pPr>
            <a:r>
              <a:rPr lang="en-US" altLang="zh-CN" sz="2400" b="1">
                <a:solidFill>
                  <a:srgbClr val="FF0000"/>
                </a:solidFill>
                <a:latin typeface="Times" panose="02020603050405020304" pitchFamily="18" charset="0"/>
              </a:rPr>
              <a:t>1.2500</a:t>
            </a:r>
          </a:p>
          <a:p>
            <a:pPr>
              <a:spcBef>
                <a:spcPct val="0"/>
              </a:spcBef>
              <a:buFontTx/>
              <a:buNone/>
            </a:pPr>
            <a:r>
              <a:rPr lang="en-US" altLang="zh-CN" sz="2400" b="1">
                <a:solidFill>
                  <a:srgbClr val="FF0000"/>
                </a:solidFill>
                <a:latin typeface="Times" panose="02020603050405020304" pitchFamily="18" charset="0"/>
              </a:rPr>
              <a:t>0.00125</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63190E20-6069-489A-A1F7-3A4DBFA09884}"/>
              </a:ext>
            </a:extLst>
          </p:cNvPr>
          <p:cNvSpPr>
            <a:spLocks noGrp="1" noChangeArrowheads="1"/>
          </p:cNvSpPr>
          <p:nvPr>
            <p:ph type="title"/>
          </p:nvPr>
        </p:nvSpPr>
        <p:spPr/>
        <p:txBody>
          <a:bodyPr/>
          <a:lstStyle/>
          <a:p>
            <a:pPr eaLnBrk="1" hangingPunct="1"/>
            <a:r>
              <a:rPr lang="en-US" altLang="zh-CN">
                <a:ea typeface="宋体" panose="02010600030101010101" pitchFamily="2" charset="-122"/>
              </a:rPr>
              <a:t>Rules for Significant Figures</a:t>
            </a:r>
          </a:p>
        </p:txBody>
      </p:sp>
      <p:sp>
        <p:nvSpPr>
          <p:cNvPr id="27651" name="Rectangle 3">
            <a:extLst>
              <a:ext uri="{FF2B5EF4-FFF2-40B4-BE49-F238E27FC236}">
                <a16:creationId xmlns:a16="http://schemas.microsoft.com/office/drawing/2014/main" id="{0E992078-2B0D-401F-A4B0-7F6BCD58AAE3}"/>
              </a:ext>
            </a:extLst>
          </p:cNvPr>
          <p:cNvSpPr>
            <a:spLocks noGrp="1" noChangeArrowheads="1"/>
          </p:cNvSpPr>
          <p:nvPr>
            <p:ph type="body" idx="1"/>
          </p:nvPr>
        </p:nvSpPr>
        <p:spPr>
          <a:xfrm>
            <a:off x="152400" y="838200"/>
            <a:ext cx="8902700" cy="5703888"/>
          </a:xfrm>
        </p:spPr>
        <p:txBody>
          <a:bodyPr/>
          <a:lstStyle/>
          <a:p>
            <a:pPr eaLnBrk="1" hangingPunct="1"/>
            <a:r>
              <a:rPr lang="en-US" altLang="zh-CN" sz="2400"/>
              <a:t>In multiplication and division, the answer should have the same number of significant figures as the least accurate of the quantities entering the calculation.</a:t>
            </a:r>
            <a:endParaRPr lang="en-US" altLang="zh-TW" sz="2400">
              <a:ea typeface="PMingLiU" pitchFamily="18" charset="-120"/>
            </a:endParaRPr>
          </a:p>
          <a:p>
            <a:pPr eaLnBrk="1" hangingPunct="1"/>
            <a:endParaRPr lang="en-US" altLang="zh-CN" sz="1000"/>
          </a:p>
          <a:p>
            <a:pPr lvl="1" eaLnBrk="1" hangingPunct="1"/>
            <a:r>
              <a:rPr lang="en-US" altLang="zh-CN" sz="2000"/>
              <a:t>Example: (3.1416 N)(2.1 m) = 6.6 N·m</a:t>
            </a:r>
          </a:p>
          <a:p>
            <a:pPr marL="1085850" lvl="2" eaLnBrk="1" hangingPunct="1"/>
            <a:r>
              <a:rPr lang="en-US" altLang="zh-CN" sz="2000"/>
              <a:t>Note the centered dot, normally used when units are multiplied (the kWh is an exception).</a:t>
            </a:r>
            <a:endParaRPr lang="en-US" altLang="zh-TW" sz="2000">
              <a:ea typeface="PMingLiU" pitchFamily="18" charset="-120"/>
            </a:endParaRPr>
          </a:p>
          <a:p>
            <a:pPr marL="1085850" lvl="2" eaLnBrk="1" hangingPunct="1"/>
            <a:endParaRPr lang="en-US" altLang="zh-CN" sz="1000"/>
          </a:p>
          <a:p>
            <a:pPr eaLnBrk="1" hangingPunct="1"/>
            <a:r>
              <a:rPr lang="en-US" altLang="zh-CN" sz="2400"/>
              <a:t>In addition and subtraction, the answer should have the same number of digits to the right of the decimal point as the term in the sum or difference that has the smallest number of digits to the right of the decimal point.</a:t>
            </a:r>
            <a:endParaRPr lang="en-US" altLang="zh-TW" sz="2400">
              <a:ea typeface="PMingLiU" pitchFamily="18" charset="-120"/>
            </a:endParaRPr>
          </a:p>
          <a:p>
            <a:pPr eaLnBrk="1" hangingPunct="1"/>
            <a:endParaRPr lang="en-US" altLang="zh-CN" sz="1000"/>
          </a:p>
          <a:p>
            <a:pPr lvl="1" eaLnBrk="1" hangingPunct="1"/>
            <a:r>
              <a:rPr lang="en-US" altLang="zh-CN" sz="2000"/>
              <a:t>Example: 3.2492 m – 3.241 = 0.008 m</a:t>
            </a:r>
          </a:p>
          <a:p>
            <a:pPr marL="1085850" lvl="2" eaLnBrk="1" hangingPunct="1"/>
            <a:r>
              <a:rPr lang="en-US" altLang="zh-CN" sz="2000"/>
              <a:t>Note the loss of accuracy, with the answer having only one significant figure.</a:t>
            </a:r>
          </a:p>
          <a:p>
            <a:pPr lvl="1" eaLnBrk="1" hangingPunct="1"/>
            <a:endParaRPr lang="en-US" altLang="zh-CN"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3F7C64E4-5EB3-4625-B5B7-20C7509A8F7B}"/>
              </a:ext>
            </a:extLst>
          </p:cNvPr>
          <p:cNvSpPr>
            <a:spLocks noGrp="1" noChangeArrowheads="1"/>
          </p:cNvSpPr>
          <p:nvPr>
            <p:ph type="title"/>
          </p:nvPr>
        </p:nvSpPr>
        <p:spPr/>
        <p:txBody>
          <a:bodyPr/>
          <a:lstStyle/>
          <a:p>
            <a:pPr eaLnBrk="1" hangingPunct="1"/>
            <a:r>
              <a:rPr lang="en-US" altLang="zh-CN">
                <a:ea typeface="宋体" panose="02010600030101010101" pitchFamily="2" charset="-122"/>
              </a:rPr>
              <a:t>Estimation</a:t>
            </a:r>
          </a:p>
        </p:txBody>
      </p:sp>
      <p:sp>
        <p:nvSpPr>
          <p:cNvPr id="29699" name="Rectangle 3">
            <a:extLst>
              <a:ext uri="{FF2B5EF4-FFF2-40B4-BE49-F238E27FC236}">
                <a16:creationId xmlns:a16="http://schemas.microsoft.com/office/drawing/2014/main" id="{57781CAE-2EA0-497E-B403-95CD8A7797D9}"/>
              </a:ext>
            </a:extLst>
          </p:cNvPr>
          <p:cNvSpPr>
            <a:spLocks noGrp="1" noChangeArrowheads="1"/>
          </p:cNvSpPr>
          <p:nvPr>
            <p:ph type="body" idx="1"/>
          </p:nvPr>
        </p:nvSpPr>
        <p:spPr>
          <a:xfrm>
            <a:off x="192088" y="715963"/>
            <a:ext cx="8723312" cy="5891212"/>
          </a:xfrm>
        </p:spPr>
        <p:txBody>
          <a:bodyPr/>
          <a:lstStyle/>
          <a:p>
            <a:pPr eaLnBrk="1" hangingPunct="1"/>
            <a:r>
              <a:rPr lang="en-US" altLang="zh-CN" sz="2400"/>
              <a:t>It’s often sufficient to estimate the answer to a physical calculation, giving the result to within an order of magnitude or perhaps one significant figure.</a:t>
            </a:r>
          </a:p>
          <a:p>
            <a:pPr eaLnBrk="1" hangingPunct="1"/>
            <a:r>
              <a:rPr lang="en-US" altLang="zh-CN" sz="2400"/>
              <a:t>Estimation can provide substantial insight into a problem or physical situation.</a:t>
            </a:r>
          </a:p>
          <a:p>
            <a:pPr eaLnBrk="1" hangingPunct="1"/>
            <a:r>
              <a:rPr lang="en-US" altLang="zh-CN" sz="2400"/>
              <a:t>Example:  What’s the United States’ yearly gasoline consumption?</a:t>
            </a:r>
          </a:p>
          <a:p>
            <a:pPr lvl="1" eaLnBrk="1" hangingPunct="1"/>
            <a:r>
              <a:rPr lang="en-US" altLang="zh-CN" sz="2000"/>
              <a:t>There are about 300 million people in the U.S., so perhaps about 100 million cars (10</a:t>
            </a:r>
            <a:r>
              <a:rPr lang="en-US" altLang="zh-CN" sz="2000" baseline="30000"/>
              <a:t>8</a:t>
            </a:r>
            <a:r>
              <a:rPr lang="en-US" altLang="zh-CN" sz="2000"/>
              <a:t> cars).</a:t>
            </a:r>
          </a:p>
          <a:p>
            <a:pPr lvl="1" eaLnBrk="1" hangingPunct="1"/>
            <a:r>
              <a:rPr lang="en-US" altLang="zh-CN" sz="2000"/>
              <a:t>A typical car goes about 10,000 miles per year (10</a:t>
            </a:r>
            <a:r>
              <a:rPr lang="en-US" altLang="zh-CN" sz="2000" baseline="30000"/>
              <a:t>4</a:t>
            </a:r>
            <a:r>
              <a:rPr lang="en-US" altLang="zh-CN" sz="2000"/>
              <a:t> miles).</a:t>
            </a:r>
          </a:p>
          <a:p>
            <a:pPr lvl="1" eaLnBrk="1" hangingPunct="1"/>
            <a:r>
              <a:rPr lang="en-US" altLang="zh-CN" sz="2000"/>
              <a:t>A typical car gets about 20 miles per gallon.</a:t>
            </a:r>
          </a:p>
          <a:p>
            <a:pPr lvl="1" eaLnBrk="1" hangingPunct="1"/>
            <a:r>
              <a:rPr lang="en-US" altLang="zh-CN" sz="2000"/>
              <a:t>So in a year, a typical car uses (10</a:t>
            </a:r>
            <a:r>
              <a:rPr lang="en-US" altLang="zh-CN" sz="2000" baseline="30000"/>
              <a:t>4</a:t>
            </a:r>
            <a:r>
              <a:rPr lang="en-US" altLang="zh-CN" sz="2000"/>
              <a:t> miles)/(20 miles/gallon) = 500 gal.</a:t>
            </a:r>
          </a:p>
          <a:p>
            <a:pPr lvl="1" eaLnBrk="1" hangingPunct="1"/>
            <a:r>
              <a:rPr lang="en-US" altLang="zh-CN" sz="2000"/>
              <a:t>So the United States’ yearly gasoline consumption is about</a:t>
            </a:r>
            <a:br>
              <a:rPr lang="en-US" altLang="zh-CN" sz="2000"/>
            </a:br>
            <a:r>
              <a:rPr lang="en-US" altLang="zh-CN" sz="2000"/>
              <a:t>(500 gal/car)(10</a:t>
            </a:r>
            <a:r>
              <a:rPr lang="en-US" altLang="zh-CN" sz="2000" baseline="30000"/>
              <a:t>8</a:t>
            </a:r>
            <a:r>
              <a:rPr lang="en-US" altLang="zh-CN" sz="2000"/>
              <a:t> cars) = 5</a:t>
            </a:r>
            <a:r>
              <a:rPr lang="en-US" altLang="zh-CN" sz="2000">
                <a:sym typeface="Symbol" panose="05050102010706020507" pitchFamily="18" charset="2"/>
              </a:rPr>
              <a:t>10</a:t>
            </a:r>
            <a:r>
              <a:rPr lang="en-US" altLang="zh-CN" sz="2000" baseline="30000">
                <a:sym typeface="Symbol" panose="05050102010706020507" pitchFamily="18" charset="2"/>
              </a:rPr>
              <a:t>10</a:t>
            </a:r>
            <a:r>
              <a:rPr lang="en-US" altLang="zh-CN" sz="2000">
                <a:sym typeface="Symbol" panose="05050102010706020507" pitchFamily="18" charset="2"/>
              </a:rPr>
              <a:t> gallons (~0.2 Trillion $ for $4/gal).</a:t>
            </a:r>
          </a:p>
          <a:p>
            <a:pPr marL="1428750" lvl="3" eaLnBrk="1" hangingPunct="1"/>
            <a:r>
              <a:rPr lang="en-US" altLang="zh-CN" sz="1600"/>
              <a:t>That’s about 20</a:t>
            </a:r>
            <a:r>
              <a:rPr lang="en-US" altLang="zh-CN" sz="1600">
                <a:sym typeface="Symbol" panose="05050102010706020507" pitchFamily="18" charset="2"/>
              </a:rPr>
              <a:t>10</a:t>
            </a:r>
            <a:r>
              <a:rPr lang="en-US" altLang="zh-CN" sz="1600" baseline="30000">
                <a:sym typeface="Symbol" panose="05050102010706020507" pitchFamily="18" charset="2"/>
              </a:rPr>
              <a:t>10</a:t>
            </a:r>
            <a:r>
              <a:rPr lang="en-US" altLang="zh-CN" sz="1600">
                <a:sym typeface="Symbol" panose="05050102010706020507" pitchFamily="18" charset="2"/>
              </a:rPr>
              <a:t> L or 200 GL.</a:t>
            </a:r>
            <a:endParaRPr lang="en-US" altLang="zh-CN" sz="1600" baseline="30000">
              <a:sym typeface="Symbol" panose="05050102010706020507" pitchFamily="18" charset="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CD001C9A-F5A8-4B6A-9296-8D86E186B23D}"/>
              </a:ext>
            </a:extLst>
          </p:cNvPr>
          <p:cNvSpPr>
            <a:spLocks noGrp="1" noChangeArrowheads="1"/>
          </p:cNvSpPr>
          <p:nvPr>
            <p:ph type="title"/>
          </p:nvPr>
        </p:nvSpPr>
        <p:spPr/>
        <p:txBody>
          <a:bodyPr/>
          <a:lstStyle/>
          <a:p>
            <a:pPr eaLnBrk="1" hangingPunct="1"/>
            <a:r>
              <a:rPr lang="en-US" altLang="zh-CN">
                <a:ea typeface="宋体" panose="02010600030101010101" pitchFamily="2" charset="-122"/>
              </a:rPr>
              <a:t>A Strategy for Problem Solving</a:t>
            </a:r>
          </a:p>
        </p:txBody>
      </p:sp>
      <p:sp>
        <p:nvSpPr>
          <p:cNvPr id="31747" name="Rectangle 3">
            <a:extLst>
              <a:ext uri="{FF2B5EF4-FFF2-40B4-BE49-F238E27FC236}">
                <a16:creationId xmlns:a16="http://schemas.microsoft.com/office/drawing/2014/main" id="{263AA708-0F91-4DCE-B5D6-5421B86BA2CA}"/>
              </a:ext>
            </a:extLst>
          </p:cNvPr>
          <p:cNvSpPr>
            <a:spLocks noGrp="1" noChangeArrowheads="1"/>
          </p:cNvSpPr>
          <p:nvPr>
            <p:ph type="body" idx="1"/>
          </p:nvPr>
        </p:nvSpPr>
        <p:spPr>
          <a:xfrm>
            <a:off x="192088" y="762000"/>
            <a:ext cx="8788400" cy="4699000"/>
          </a:xfrm>
        </p:spPr>
        <p:txBody>
          <a:bodyPr/>
          <a:lstStyle/>
          <a:p>
            <a:pPr eaLnBrk="1" hangingPunct="1"/>
            <a:r>
              <a:rPr lang="en-US" altLang="zh-CN"/>
              <a:t>The IDEA strategy consists of four broad steps.</a:t>
            </a:r>
            <a:endParaRPr lang="en-US" altLang="zh-TW">
              <a:ea typeface="PMingLiU" pitchFamily="18" charset="-120"/>
            </a:endParaRPr>
          </a:p>
          <a:p>
            <a:pPr eaLnBrk="1" hangingPunct="1"/>
            <a:endParaRPr lang="en-US" altLang="zh-CN" sz="1000"/>
          </a:p>
          <a:p>
            <a:pPr eaLnBrk="1" hangingPunct="1"/>
            <a:r>
              <a:rPr lang="en-US" altLang="zh-CN"/>
              <a:t>IDEA is not a “cookbook” but rather a general framework to organizing your path to the solution of a problem.</a:t>
            </a:r>
            <a:endParaRPr lang="en-US" altLang="zh-TW">
              <a:ea typeface="PMingLiU" pitchFamily="18" charset="-120"/>
            </a:endParaRPr>
          </a:p>
          <a:p>
            <a:pPr eaLnBrk="1" hangingPunct="1"/>
            <a:endParaRPr lang="en-US" altLang="zh-CN" sz="1000"/>
          </a:p>
          <a:p>
            <a:pPr eaLnBrk="1" hangingPunct="1"/>
            <a:r>
              <a:rPr lang="en-US" altLang="zh-CN"/>
              <a:t>The four IDEA steps are</a:t>
            </a:r>
            <a:endParaRPr lang="en-US" altLang="zh-TW">
              <a:ea typeface="PMingLiU" pitchFamily="18" charset="-120"/>
            </a:endParaRPr>
          </a:p>
          <a:p>
            <a:pPr eaLnBrk="1" hangingPunct="1"/>
            <a:endParaRPr lang="en-US" altLang="zh-CN" sz="1000"/>
          </a:p>
          <a:p>
            <a:pPr lvl="1" eaLnBrk="1" hangingPunct="1"/>
            <a:r>
              <a:rPr lang="en-US" altLang="zh-CN"/>
              <a:t>INTERPRET</a:t>
            </a:r>
          </a:p>
          <a:p>
            <a:pPr lvl="1" eaLnBrk="1" hangingPunct="1"/>
            <a:r>
              <a:rPr lang="en-US" altLang="zh-CN"/>
              <a:t>DEVELOP</a:t>
            </a:r>
          </a:p>
          <a:p>
            <a:pPr lvl="1" eaLnBrk="1" hangingPunct="1"/>
            <a:r>
              <a:rPr lang="en-US" altLang="zh-CN"/>
              <a:t>EVALUATE</a:t>
            </a:r>
          </a:p>
          <a:p>
            <a:pPr lvl="1" eaLnBrk="1" hangingPunct="1"/>
            <a:r>
              <a:rPr lang="en-US" altLang="zh-CN"/>
              <a:t>ASSESS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EFD46023-E270-4728-9663-C6F3E65BCE8B}"/>
              </a:ext>
            </a:extLst>
          </p:cNvPr>
          <p:cNvSpPr>
            <a:spLocks noGrp="1" noChangeArrowheads="1"/>
          </p:cNvSpPr>
          <p:nvPr>
            <p:ph type="title"/>
          </p:nvPr>
        </p:nvSpPr>
        <p:spPr/>
        <p:txBody>
          <a:bodyPr/>
          <a:lstStyle/>
          <a:p>
            <a:pPr eaLnBrk="1" hangingPunct="1"/>
            <a:r>
              <a:rPr lang="en-US" altLang="zh-CN">
                <a:ea typeface="宋体" panose="02010600030101010101" pitchFamily="2" charset="-122"/>
              </a:rPr>
              <a:t>INTERPRET</a:t>
            </a:r>
          </a:p>
        </p:txBody>
      </p:sp>
      <p:pic>
        <p:nvPicPr>
          <p:cNvPr id="33795" name="Picture 6" descr="slide12">
            <a:extLst>
              <a:ext uri="{FF2B5EF4-FFF2-40B4-BE49-F238E27FC236}">
                <a16:creationId xmlns:a16="http://schemas.microsoft.com/office/drawing/2014/main" id="{FDB75F9C-1BD1-42DE-9EB0-D48F8DBCA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866900"/>
            <a:ext cx="86868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9AD3BC8E-1443-4EB5-BEF4-5B512E8A555B}"/>
              </a:ext>
            </a:extLst>
          </p:cNvPr>
          <p:cNvSpPr>
            <a:spLocks noGrp="1" noChangeArrowheads="1"/>
          </p:cNvSpPr>
          <p:nvPr>
            <p:ph type="title"/>
          </p:nvPr>
        </p:nvSpPr>
        <p:spPr/>
        <p:txBody>
          <a:bodyPr/>
          <a:lstStyle/>
          <a:p>
            <a:pPr eaLnBrk="1" hangingPunct="1"/>
            <a:r>
              <a:rPr lang="en-US" altLang="zh-CN">
                <a:ea typeface="宋体" panose="02010600030101010101" pitchFamily="2" charset="-122"/>
              </a:rPr>
              <a:t>DEVELOP</a:t>
            </a:r>
          </a:p>
        </p:txBody>
      </p:sp>
      <p:pic>
        <p:nvPicPr>
          <p:cNvPr id="35843" name="Picture 6" descr="slide13">
            <a:extLst>
              <a:ext uri="{FF2B5EF4-FFF2-40B4-BE49-F238E27FC236}">
                <a16:creationId xmlns:a16="http://schemas.microsoft.com/office/drawing/2014/main" id="{EA2321BA-11AA-4C12-9E32-C34B3C7CDE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00200"/>
            <a:ext cx="8686800" cy="277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FEF2C7D7-E7A1-4664-9C6F-054395965805}"/>
              </a:ext>
            </a:extLst>
          </p:cNvPr>
          <p:cNvSpPr>
            <a:spLocks noGrp="1"/>
          </p:cNvSpPr>
          <p:nvPr>
            <p:ph type="title"/>
          </p:nvPr>
        </p:nvSpPr>
        <p:spPr/>
        <p:txBody>
          <a:bodyPr/>
          <a:lstStyle/>
          <a:p>
            <a:r>
              <a:rPr lang="en-US" altLang="zh-CN">
                <a:ea typeface="宋体" panose="02010600030101010101" pitchFamily="2" charset="-122"/>
              </a:rPr>
              <a:t>Syllabus • PHYS 2211/1113 </a:t>
            </a:r>
          </a:p>
        </p:txBody>
      </p:sp>
      <p:sp>
        <p:nvSpPr>
          <p:cNvPr id="6147" name="Rectangle 3">
            <a:extLst>
              <a:ext uri="{FF2B5EF4-FFF2-40B4-BE49-F238E27FC236}">
                <a16:creationId xmlns:a16="http://schemas.microsoft.com/office/drawing/2014/main" id="{58A0CA78-6DE9-4A3E-961A-80C0B8BD7D83}"/>
              </a:ext>
            </a:extLst>
          </p:cNvPr>
          <p:cNvSpPr>
            <a:spLocks noChangeArrowheads="1"/>
          </p:cNvSpPr>
          <p:nvPr/>
        </p:nvSpPr>
        <p:spPr bwMode="auto">
          <a:xfrm>
            <a:off x="533400" y="838200"/>
            <a:ext cx="79248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2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zh-CN" sz="2000" b="1">
                <a:solidFill>
                  <a:srgbClr val="FF0000"/>
                </a:solidFill>
                <a:latin typeface="Georgia" panose="02040502050405020303" pitchFamily="18" charset="0"/>
              </a:rPr>
              <a:t>Textbook: </a:t>
            </a:r>
          </a:p>
          <a:p>
            <a:pPr>
              <a:spcBef>
                <a:spcPct val="0"/>
              </a:spcBef>
              <a:buFontTx/>
              <a:buNone/>
            </a:pPr>
            <a:r>
              <a:rPr lang="en-US" altLang="zh-CN" sz="2000" b="1">
                <a:latin typeface="Georgia" panose="02040502050405020303" pitchFamily="18" charset="0"/>
              </a:rPr>
              <a:t>Essential University Physics 2nd ed., by Richard Woflson</a:t>
            </a:r>
          </a:p>
          <a:p>
            <a:pPr>
              <a:spcBef>
                <a:spcPct val="0"/>
              </a:spcBef>
              <a:buFontTx/>
              <a:buNone/>
            </a:pPr>
            <a:endParaRPr lang="en-US" altLang="zh-CN" sz="2000" b="1">
              <a:latin typeface="Georgia" panose="02040502050405020303" pitchFamily="18" charset="0"/>
            </a:endParaRPr>
          </a:p>
          <a:p>
            <a:pPr>
              <a:spcBef>
                <a:spcPct val="0"/>
              </a:spcBef>
              <a:buFontTx/>
              <a:buNone/>
            </a:pPr>
            <a:r>
              <a:rPr lang="en-US" altLang="zh-CN" sz="2000" b="1">
                <a:solidFill>
                  <a:srgbClr val="FF0000"/>
                </a:solidFill>
                <a:latin typeface="Georgia" panose="02040502050405020303" pitchFamily="18" charset="0"/>
              </a:rPr>
              <a:t>Course Description: </a:t>
            </a:r>
          </a:p>
          <a:p>
            <a:pPr>
              <a:spcBef>
                <a:spcPct val="0"/>
              </a:spcBef>
              <a:buFontTx/>
              <a:buNone/>
            </a:pPr>
            <a:r>
              <a:rPr lang="en-US" altLang="zh-CN" sz="2000" b="1">
                <a:latin typeface="Georgia" panose="02040502050405020303" pitchFamily="18" charset="0"/>
              </a:rPr>
              <a:t>A calculus-based introduction to mechanics, waves and oscillations, and thermodynamics.</a:t>
            </a:r>
          </a:p>
          <a:p>
            <a:pPr>
              <a:spcBef>
                <a:spcPct val="0"/>
              </a:spcBef>
              <a:buFontTx/>
              <a:buNone/>
            </a:pPr>
            <a:r>
              <a:rPr lang="en-US" altLang="zh-CN" sz="2000" b="1">
                <a:latin typeface="Georgia" panose="02040502050405020303" pitchFamily="18" charset="0"/>
              </a:rPr>
              <a:t>Prerequisites: Calculus I (Frequent use of integration and differentiation)</a:t>
            </a:r>
          </a:p>
          <a:p>
            <a:pPr>
              <a:spcBef>
                <a:spcPct val="0"/>
              </a:spcBef>
              <a:buFontTx/>
              <a:buNone/>
            </a:pPr>
            <a:endParaRPr lang="en-US" altLang="zh-CN" sz="2000" b="1">
              <a:latin typeface="Georgia" panose="02040502050405020303" pitchFamily="18" charset="0"/>
            </a:endParaRPr>
          </a:p>
          <a:p>
            <a:pPr>
              <a:spcBef>
                <a:spcPct val="0"/>
              </a:spcBef>
              <a:buFontTx/>
              <a:buNone/>
            </a:pPr>
            <a:r>
              <a:rPr lang="en-US" altLang="zh-CN" sz="2000" b="1">
                <a:solidFill>
                  <a:srgbClr val="FF0000"/>
                </a:solidFill>
                <a:latin typeface="Georgia" panose="02040502050405020303" pitchFamily="18" charset="0"/>
              </a:rPr>
              <a:t>Goals and Objectives: </a:t>
            </a:r>
          </a:p>
          <a:p>
            <a:pPr>
              <a:spcBef>
                <a:spcPct val="0"/>
              </a:spcBef>
              <a:buFontTx/>
              <a:buNone/>
            </a:pPr>
            <a:r>
              <a:rPr lang="en-US" altLang="zh-CN" sz="2000" b="1">
                <a:latin typeface="Georgia" panose="02040502050405020303" pitchFamily="18" charset="0"/>
              </a:rPr>
              <a:t>This course is designed to develop problem solving skills related to kinematics, Newton's laws of motion, the motion of rigid rotating bodies, statics, simple harmonic motion, waves in a string, the concepts of heat and temperature, the first and second laws of thermodynamics, and the concept of entropy.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F1F87BD9-BC6A-4C40-8118-30A014B1DCBA}"/>
              </a:ext>
            </a:extLst>
          </p:cNvPr>
          <p:cNvSpPr>
            <a:spLocks noGrp="1" noChangeArrowheads="1"/>
          </p:cNvSpPr>
          <p:nvPr>
            <p:ph type="title"/>
          </p:nvPr>
        </p:nvSpPr>
        <p:spPr/>
        <p:txBody>
          <a:bodyPr/>
          <a:lstStyle/>
          <a:p>
            <a:pPr eaLnBrk="1" hangingPunct="1"/>
            <a:r>
              <a:rPr lang="en-US" altLang="zh-CN">
                <a:ea typeface="宋体" panose="02010600030101010101" pitchFamily="2" charset="-122"/>
              </a:rPr>
              <a:t>EVALUATE</a:t>
            </a:r>
          </a:p>
        </p:txBody>
      </p:sp>
      <p:pic>
        <p:nvPicPr>
          <p:cNvPr id="37891" name="Picture 6" descr="slide14">
            <a:extLst>
              <a:ext uri="{FF2B5EF4-FFF2-40B4-BE49-F238E27FC236}">
                <a16:creationId xmlns:a16="http://schemas.microsoft.com/office/drawing/2014/main" id="{329BFABA-19DB-4131-9827-3CFDB83560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13" y="2057400"/>
            <a:ext cx="8535987"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D71DBB8-C26D-4234-9C51-7025D3DC80C0}"/>
              </a:ext>
            </a:extLst>
          </p:cNvPr>
          <p:cNvSpPr>
            <a:spLocks noGrp="1" noChangeArrowheads="1"/>
          </p:cNvSpPr>
          <p:nvPr>
            <p:ph type="title"/>
          </p:nvPr>
        </p:nvSpPr>
        <p:spPr/>
        <p:txBody>
          <a:bodyPr/>
          <a:lstStyle/>
          <a:p>
            <a:pPr eaLnBrk="1" hangingPunct="1"/>
            <a:r>
              <a:rPr lang="en-US" altLang="zh-CN">
                <a:ea typeface="宋体" panose="02010600030101010101" pitchFamily="2" charset="-122"/>
              </a:rPr>
              <a:t>ASSESS</a:t>
            </a:r>
          </a:p>
        </p:txBody>
      </p:sp>
      <p:pic>
        <p:nvPicPr>
          <p:cNvPr id="39939" name="Picture 6" descr="slide15">
            <a:extLst>
              <a:ext uri="{FF2B5EF4-FFF2-40B4-BE49-F238E27FC236}">
                <a16:creationId xmlns:a16="http://schemas.microsoft.com/office/drawing/2014/main" id="{D8B8D456-7672-4C0C-8AED-F9ED6440A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62200"/>
            <a:ext cx="8458200" cy="19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B55CBA7-F4E1-46E3-B796-0B11D7C7C446}"/>
              </a:ext>
            </a:extLst>
          </p:cNvPr>
          <p:cNvSpPr>
            <a:spLocks noGrp="1" noChangeArrowheads="1"/>
          </p:cNvSpPr>
          <p:nvPr>
            <p:ph type="title"/>
          </p:nvPr>
        </p:nvSpPr>
        <p:spPr/>
        <p:txBody>
          <a:bodyPr/>
          <a:lstStyle/>
          <a:p>
            <a:pPr eaLnBrk="1" hangingPunct="1"/>
            <a:r>
              <a:rPr lang="en-US" altLang="zh-CN">
                <a:latin typeface="Georgia" panose="02040502050405020303" pitchFamily="18" charset="0"/>
                <a:ea typeface="宋体" panose="02010600030101010101" pitchFamily="2" charset="-122"/>
              </a:rPr>
              <a:t>Examples: Sizes</a:t>
            </a:r>
          </a:p>
        </p:txBody>
      </p:sp>
      <p:pic>
        <p:nvPicPr>
          <p:cNvPr id="41987" name="Picture 4" descr="01-Figure04_PHO.jpg">
            <a:extLst>
              <a:ext uri="{FF2B5EF4-FFF2-40B4-BE49-F238E27FC236}">
                <a16:creationId xmlns:a16="http://schemas.microsoft.com/office/drawing/2014/main" id="{3F4DA236-C27E-4D69-93B2-86A8A61A2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838200"/>
            <a:ext cx="7696200" cy="577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7A01C6EF-241D-40E8-8F0E-5408B6CF06D7}"/>
              </a:ext>
            </a:extLst>
          </p:cNvPr>
          <p:cNvSpPr>
            <a:spLocks noGrp="1"/>
          </p:cNvSpPr>
          <p:nvPr>
            <p:ph type="title"/>
          </p:nvPr>
        </p:nvSpPr>
        <p:spPr/>
        <p:txBody>
          <a:bodyPr/>
          <a:lstStyle/>
          <a:p>
            <a:r>
              <a:rPr lang="en-US" altLang="zh-CN">
                <a:latin typeface="Georgia" panose="02040502050405020303" pitchFamily="18" charset="0"/>
                <a:ea typeface="宋体" panose="02010600030101010101" pitchFamily="2" charset="-122"/>
              </a:rPr>
              <a:t>Units used in this class</a:t>
            </a:r>
          </a:p>
        </p:txBody>
      </p:sp>
      <p:sp>
        <p:nvSpPr>
          <p:cNvPr id="43011" name="TextBox 3">
            <a:extLst>
              <a:ext uri="{FF2B5EF4-FFF2-40B4-BE49-F238E27FC236}">
                <a16:creationId xmlns:a16="http://schemas.microsoft.com/office/drawing/2014/main" id="{FC4280FC-0CE4-4846-BBE9-A085FFF7E285}"/>
              </a:ext>
            </a:extLst>
          </p:cNvPr>
          <p:cNvSpPr txBox="1">
            <a:spLocks noChangeArrowheads="1"/>
          </p:cNvSpPr>
          <p:nvPr/>
        </p:nvSpPr>
        <p:spPr bwMode="auto">
          <a:xfrm>
            <a:off x="647700" y="990600"/>
            <a:ext cx="791845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2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2400" b="1">
                <a:latin typeface="Times New Roman" panose="02020603050405020304" pitchFamily="18" charset="0"/>
              </a:rPr>
              <a:t>Time</a:t>
            </a:r>
            <a:r>
              <a:rPr lang="en-US" altLang="zh-CN" sz="2400">
                <a:latin typeface="Times New Roman" panose="02020603050405020304" pitchFamily="18" charset="0"/>
              </a:rPr>
              <a:t>: second (s)   …fs. ps, ns, </a:t>
            </a:r>
            <a:r>
              <a:rPr lang="en-US" altLang="zh-CN" sz="2400">
                <a:latin typeface="Symbol" panose="05050102010706020507" pitchFamily="18" charset="2"/>
              </a:rPr>
              <a:t>m</a:t>
            </a:r>
            <a:r>
              <a:rPr lang="en-US" altLang="zh-CN" sz="2400">
                <a:latin typeface="Times New Roman" panose="02020603050405020304" pitchFamily="18" charset="0"/>
              </a:rPr>
              <a:t>s, ms, s, min, h, day, mo, yr…</a:t>
            </a:r>
          </a:p>
          <a:p>
            <a:pPr eaLnBrk="1" hangingPunct="1">
              <a:spcBef>
                <a:spcPct val="0"/>
              </a:spcBef>
              <a:buFontTx/>
              <a:buNone/>
            </a:pPr>
            <a:endParaRPr lang="en-US" altLang="zh-CN" sz="2400">
              <a:latin typeface="Times New Roman" panose="02020603050405020304" pitchFamily="18" charset="0"/>
            </a:endParaRPr>
          </a:p>
          <a:p>
            <a:pPr eaLnBrk="1" hangingPunct="1">
              <a:spcBef>
                <a:spcPct val="0"/>
              </a:spcBef>
              <a:buFontTx/>
              <a:buNone/>
            </a:pPr>
            <a:r>
              <a:rPr lang="en-US" altLang="zh-CN" sz="2400" b="1">
                <a:latin typeface="Times New Roman" panose="02020603050405020304" pitchFamily="18" charset="0"/>
              </a:rPr>
              <a:t>Length</a:t>
            </a:r>
            <a:r>
              <a:rPr lang="en-US" altLang="zh-CN" sz="2400">
                <a:latin typeface="Times New Roman" panose="02020603050405020304" pitchFamily="18" charset="0"/>
              </a:rPr>
              <a:t>: meter (m)…nm, </a:t>
            </a:r>
            <a:r>
              <a:rPr lang="en-US" altLang="zh-CN" sz="2400">
                <a:latin typeface="Symbol" panose="05050102010706020507" pitchFamily="18" charset="2"/>
              </a:rPr>
              <a:t>m</a:t>
            </a:r>
            <a:r>
              <a:rPr lang="en-US" altLang="zh-CN" sz="2400">
                <a:latin typeface="Times New Roman" panose="02020603050405020304" pitchFamily="18" charset="0"/>
              </a:rPr>
              <a:t>m, mm, m, km…ly…</a:t>
            </a:r>
          </a:p>
          <a:p>
            <a:pPr eaLnBrk="1" hangingPunct="1">
              <a:spcBef>
                <a:spcPct val="0"/>
              </a:spcBef>
              <a:buFontTx/>
              <a:buNone/>
            </a:pPr>
            <a:endParaRPr lang="en-US" altLang="zh-CN" sz="2400">
              <a:latin typeface="Times New Roman" panose="02020603050405020304" pitchFamily="18" charset="0"/>
            </a:endParaRPr>
          </a:p>
          <a:p>
            <a:pPr eaLnBrk="1" hangingPunct="1">
              <a:spcBef>
                <a:spcPct val="0"/>
              </a:spcBef>
              <a:buFontTx/>
              <a:buNone/>
            </a:pPr>
            <a:r>
              <a:rPr lang="en-US" altLang="zh-CN" sz="2400" b="1">
                <a:latin typeface="Times New Roman" panose="02020603050405020304" pitchFamily="18" charset="0"/>
              </a:rPr>
              <a:t>Mass</a:t>
            </a:r>
            <a:r>
              <a:rPr lang="en-US" altLang="zh-CN" sz="2400">
                <a:latin typeface="Times New Roman" panose="02020603050405020304" pitchFamily="18" charset="0"/>
              </a:rPr>
              <a:t>: kilogram (kg)…</a:t>
            </a:r>
            <a:r>
              <a:rPr lang="en-US" altLang="zh-CN" sz="2400">
                <a:latin typeface="Symbol" panose="05050102010706020507" pitchFamily="18" charset="2"/>
              </a:rPr>
              <a:t>m</a:t>
            </a:r>
            <a:r>
              <a:rPr lang="en-US" altLang="zh-CN" sz="2400">
                <a:latin typeface="Times New Roman" panose="02020603050405020304" pitchFamily="18" charset="0"/>
              </a:rPr>
              <a:t>g, mg, g, kg, ton…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EA7A1F49-4971-41F4-B5C9-E755562B52C1}"/>
              </a:ext>
            </a:extLst>
          </p:cNvPr>
          <p:cNvSpPr>
            <a:spLocks noGrp="1" noChangeArrowheads="1"/>
          </p:cNvSpPr>
          <p:nvPr>
            <p:ph type="title"/>
          </p:nvPr>
        </p:nvSpPr>
        <p:spPr/>
        <p:txBody>
          <a:bodyPr/>
          <a:lstStyle/>
          <a:p>
            <a:pPr eaLnBrk="1" hangingPunct="1"/>
            <a:r>
              <a:rPr lang="en-US" altLang="zh-CN">
                <a:latin typeface="Georgia" panose="02040502050405020303" pitchFamily="18" charset="0"/>
                <a:ea typeface="宋体" panose="02010600030101010101" pitchFamily="2" charset="-122"/>
              </a:rPr>
              <a:t>Units consistency and Conversions</a:t>
            </a:r>
          </a:p>
        </p:txBody>
      </p:sp>
      <p:sp>
        <p:nvSpPr>
          <p:cNvPr id="44035" name="Text Box 4">
            <a:extLst>
              <a:ext uri="{FF2B5EF4-FFF2-40B4-BE49-F238E27FC236}">
                <a16:creationId xmlns:a16="http://schemas.microsoft.com/office/drawing/2014/main" id="{461E9F35-D60D-4230-998B-691FC614588C}"/>
              </a:ext>
            </a:extLst>
          </p:cNvPr>
          <p:cNvSpPr txBox="1">
            <a:spLocks noChangeArrowheads="1"/>
          </p:cNvSpPr>
          <p:nvPr/>
        </p:nvSpPr>
        <p:spPr bwMode="auto">
          <a:xfrm>
            <a:off x="457200" y="1066800"/>
            <a:ext cx="7853363"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2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zh-CN" sz="5400" i="1">
                <a:latin typeface="Times New Roman" panose="02020603050405020304" pitchFamily="18" charset="0"/>
              </a:rPr>
              <a:t>x</a:t>
            </a:r>
            <a:r>
              <a:rPr lang="en-US" altLang="zh-CN" sz="5400">
                <a:latin typeface="Times New Roman" panose="02020603050405020304" pitchFamily="18" charset="0"/>
              </a:rPr>
              <a:t> = </a:t>
            </a:r>
            <a:r>
              <a:rPr lang="en-US" altLang="zh-CN" sz="5400" i="1">
                <a:latin typeface="Times New Roman" panose="02020603050405020304" pitchFamily="18" charset="0"/>
              </a:rPr>
              <a:t>gt</a:t>
            </a:r>
            <a:r>
              <a:rPr lang="en-US" altLang="zh-CN" sz="5400" baseline="30000">
                <a:latin typeface="Times New Roman" panose="02020603050405020304" pitchFamily="18" charset="0"/>
              </a:rPr>
              <a:t>2</a:t>
            </a:r>
            <a:r>
              <a:rPr lang="en-US" altLang="zh-CN" sz="5400">
                <a:latin typeface="Times New Roman" panose="02020603050405020304" pitchFamily="18" charset="0"/>
              </a:rPr>
              <a:t>/2   [m] = [m/s</a:t>
            </a:r>
            <a:r>
              <a:rPr lang="en-US" altLang="zh-CN" sz="5400" baseline="30000">
                <a:latin typeface="Times New Roman" panose="02020603050405020304" pitchFamily="18" charset="0"/>
              </a:rPr>
              <a:t>2</a:t>
            </a:r>
            <a:r>
              <a:rPr lang="en-US" altLang="zh-CN" sz="5400">
                <a:latin typeface="Times New Roman" panose="02020603050405020304" pitchFamily="18" charset="0"/>
              </a:rPr>
              <a:t>] </a:t>
            </a:r>
            <a:r>
              <a:rPr lang="en-US" altLang="zh-CN" sz="5400">
                <a:latin typeface="Times New Roman" panose="02020603050405020304" pitchFamily="18" charset="0"/>
                <a:cs typeface="Times New Roman" panose="02020603050405020304" pitchFamily="18" charset="0"/>
              </a:rPr>
              <a:t>·[</a:t>
            </a:r>
            <a:r>
              <a:rPr lang="en-US" altLang="zh-CN" sz="5400">
                <a:latin typeface="Times New Roman" panose="02020603050405020304" pitchFamily="18" charset="0"/>
              </a:rPr>
              <a:t>s</a:t>
            </a:r>
            <a:r>
              <a:rPr lang="en-US" altLang="zh-CN" sz="5400" baseline="30000">
                <a:latin typeface="Times New Roman" panose="02020603050405020304" pitchFamily="18" charset="0"/>
              </a:rPr>
              <a:t>2</a:t>
            </a:r>
            <a:r>
              <a:rPr lang="en-US" altLang="zh-CN" sz="5400">
                <a:latin typeface="Times New Roman" panose="02020603050405020304" pitchFamily="18" charset="0"/>
              </a:rPr>
              <a:t>]</a:t>
            </a:r>
          </a:p>
          <a:p>
            <a:pPr eaLnBrk="1" hangingPunct="1">
              <a:spcBef>
                <a:spcPct val="0"/>
              </a:spcBef>
              <a:buFontTx/>
              <a:buNone/>
            </a:pPr>
            <a:endParaRPr lang="en-US" altLang="zh-CN" sz="5400">
              <a:latin typeface="Times New Roman" panose="02020603050405020304" pitchFamily="18" charset="0"/>
            </a:endParaRPr>
          </a:p>
          <a:p>
            <a:pPr eaLnBrk="1" hangingPunct="1">
              <a:spcBef>
                <a:spcPct val="0"/>
              </a:spcBef>
              <a:buFontTx/>
              <a:buNone/>
            </a:pPr>
            <a:r>
              <a:rPr lang="en-US" altLang="zh-CN" sz="5400">
                <a:latin typeface="Times New Roman" panose="02020603050405020304" pitchFamily="18" charset="0"/>
              </a:rPr>
              <a:t>Conversion</a:t>
            </a:r>
          </a:p>
        </p:txBody>
      </p:sp>
      <p:graphicFrame>
        <p:nvGraphicFramePr>
          <p:cNvPr id="44036" name="Object 2">
            <a:extLst>
              <a:ext uri="{FF2B5EF4-FFF2-40B4-BE49-F238E27FC236}">
                <a16:creationId xmlns:a16="http://schemas.microsoft.com/office/drawing/2014/main" id="{1607A585-E11C-41AF-9C59-F88AAD9B56A2}"/>
              </a:ext>
            </a:extLst>
          </p:cNvPr>
          <p:cNvGraphicFramePr>
            <a:graphicFrameLocks noGrp="1" noChangeAspect="1"/>
          </p:cNvGraphicFramePr>
          <p:nvPr>
            <p:ph idx="1"/>
          </p:nvPr>
        </p:nvGraphicFramePr>
        <p:xfrm>
          <a:off x="1066800" y="3733800"/>
          <a:ext cx="7543800" cy="2127250"/>
        </p:xfrm>
        <a:graphic>
          <a:graphicData uri="http://schemas.openxmlformats.org/presentationml/2006/ole">
            <mc:AlternateContent xmlns:mc="http://schemas.openxmlformats.org/markup-compatibility/2006">
              <mc:Choice xmlns:v="urn:schemas-microsoft-com:vml" Requires="v">
                <p:oleObj spid="_x0000_s44037" name="Equation" r:id="rId3" imgW="2882900" imgH="812800" progId="Equation.3">
                  <p:embed/>
                </p:oleObj>
              </mc:Choice>
              <mc:Fallback>
                <p:oleObj name="Equation" r:id="rId3" imgW="2882900" imgH="812800" progId="Equation.3">
                  <p:embed/>
                  <p:pic>
                    <p:nvPicPr>
                      <p:cNvPr id="0"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733800"/>
                        <a:ext cx="7543800" cy="212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014343FB-0087-453D-B564-FCBCB44D0B57}"/>
              </a:ext>
            </a:extLst>
          </p:cNvPr>
          <p:cNvSpPr>
            <a:spLocks noGrp="1" noChangeArrowheads="1"/>
          </p:cNvSpPr>
          <p:nvPr>
            <p:ph type="title"/>
          </p:nvPr>
        </p:nvSpPr>
        <p:spPr/>
        <p:txBody>
          <a:bodyPr/>
          <a:lstStyle/>
          <a:p>
            <a:pPr eaLnBrk="1" hangingPunct="1"/>
            <a:r>
              <a:rPr lang="en-US" altLang="zh-CN">
                <a:ea typeface="宋体" panose="02010600030101010101" pitchFamily="2" charset="-122"/>
              </a:rPr>
              <a:t>Summary</a:t>
            </a:r>
          </a:p>
        </p:txBody>
      </p:sp>
      <p:sp>
        <p:nvSpPr>
          <p:cNvPr id="45059" name="Rectangle 3">
            <a:extLst>
              <a:ext uri="{FF2B5EF4-FFF2-40B4-BE49-F238E27FC236}">
                <a16:creationId xmlns:a16="http://schemas.microsoft.com/office/drawing/2014/main" id="{BA6CD9F8-57BD-4F5A-8D2B-B48EDBBB56E2}"/>
              </a:ext>
            </a:extLst>
          </p:cNvPr>
          <p:cNvSpPr>
            <a:spLocks noGrp="1" noChangeArrowheads="1"/>
          </p:cNvSpPr>
          <p:nvPr>
            <p:ph type="body" idx="1"/>
          </p:nvPr>
        </p:nvSpPr>
        <p:spPr>
          <a:xfrm>
            <a:off x="206375" y="646113"/>
            <a:ext cx="8788400" cy="5754687"/>
          </a:xfrm>
          <a:noFill/>
        </p:spPr>
        <p:txBody>
          <a:bodyPr anchor="ctr"/>
          <a:lstStyle/>
          <a:p>
            <a:pPr eaLnBrk="1" hangingPunct="1">
              <a:spcBef>
                <a:spcPct val="10000"/>
              </a:spcBef>
            </a:pPr>
            <a:r>
              <a:rPr lang="en-US" altLang="zh-CN" sz="2600"/>
              <a:t>Together, the different realms of physics provide a unified description of basic principles that govern physical reality.</a:t>
            </a:r>
          </a:p>
          <a:p>
            <a:pPr eaLnBrk="1" hangingPunct="1">
              <a:spcBef>
                <a:spcPct val="10000"/>
              </a:spcBef>
            </a:pPr>
            <a:r>
              <a:rPr lang="en-US" altLang="zh-CN" sz="2600"/>
              <a:t>The SI unit system provides precise definitions of fundamental physical quantities.</a:t>
            </a:r>
          </a:p>
          <a:p>
            <a:pPr lvl="1" eaLnBrk="1" hangingPunct="1">
              <a:spcBef>
                <a:spcPct val="10000"/>
              </a:spcBef>
            </a:pPr>
            <a:r>
              <a:rPr lang="en-US" altLang="zh-CN"/>
              <a:t>Those with operational definitions can be reproduced anywhere.</a:t>
            </a:r>
          </a:p>
          <a:p>
            <a:pPr eaLnBrk="1" hangingPunct="1">
              <a:spcBef>
                <a:spcPct val="10000"/>
              </a:spcBef>
            </a:pPr>
            <a:r>
              <a:rPr lang="en-US" altLang="zh-CN" sz="2600"/>
              <a:t>Handling the numbers that represent physical quantities involves</a:t>
            </a:r>
          </a:p>
          <a:p>
            <a:pPr lvl="1" eaLnBrk="1" hangingPunct="1">
              <a:spcBef>
                <a:spcPct val="10000"/>
              </a:spcBef>
            </a:pPr>
            <a:r>
              <a:rPr lang="en-US" altLang="zh-CN"/>
              <a:t>Using scientific notation and SI prefixes</a:t>
            </a:r>
          </a:p>
          <a:p>
            <a:pPr lvl="1" eaLnBrk="1" hangingPunct="1">
              <a:spcBef>
                <a:spcPct val="10000"/>
              </a:spcBef>
            </a:pPr>
            <a:r>
              <a:rPr lang="en-US" altLang="zh-CN"/>
              <a:t>Understanding significant figures</a:t>
            </a:r>
          </a:p>
          <a:p>
            <a:pPr lvl="1" eaLnBrk="1" hangingPunct="1">
              <a:spcBef>
                <a:spcPct val="10000"/>
              </a:spcBef>
            </a:pPr>
            <a:r>
              <a:rPr lang="en-US" altLang="zh-CN"/>
              <a:t>Estimation</a:t>
            </a:r>
          </a:p>
          <a:p>
            <a:pPr eaLnBrk="1" hangingPunct="1">
              <a:spcBef>
                <a:spcPct val="10000"/>
              </a:spcBef>
            </a:pPr>
            <a:r>
              <a:rPr lang="en-US" altLang="zh-CN" sz="2600"/>
              <a:t>The IDEA strategy provides a general framework for problem solving in physics.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6ACCFDAB-6014-4913-826C-4E2339543AF3}"/>
              </a:ext>
            </a:extLst>
          </p:cNvPr>
          <p:cNvSpPr>
            <a:spLocks noGrp="1"/>
          </p:cNvSpPr>
          <p:nvPr>
            <p:ph type="title"/>
          </p:nvPr>
        </p:nvSpPr>
        <p:spPr>
          <a:xfrm>
            <a:off x="0" y="0"/>
            <a:ext cx="9144000" cy="584200"/>
          </a:xfrm>
        </p:spPr>
        <p:txBody>
          <a:bodyPr/>
          <a:lstStyle/>
          <a:p>
            <a:r>
              <a:rPr lang="en-US" altLang="zh-CN">
                <a:ea typeface="宋体" panose="02010600030101010101" pitchFamily="2" charset="-122"/>
              </a:rPr>
              <a:t>Syllabus • Grading Policy (US example)</a:t>
            </a:r>
          </a:p>
        </p:txBody>
      </p:sp>
      <p:sp>
        <p:nvSpPr>
          <p:cNvPr id="7171" name="Rectangle 4">
            <a:extLst>
              <a:ext uri="{FF2B5EF4-FFF2-40B4-BE49-F238E27FC236}">
                <a16:creationId xmlns:a16="http://schemas.microsoft.com/office/drawing/2014/main" id="{D403A3DF-469B-405F-BFDB-882BE03B7319}"/>
              </a:ext>
            </a:extLst>
          </p:cNvPr>
          <p:cNvSpPr>
            <a:spLocks noChangeArrowheads="1"/>
          </p:cNvSpPr>
          <p:nvPr/>
        </p:nvSpPr>
        <p:spPr bwMode="auto">
          <a:xfrm>
            <a:off x="304800" y="612775"/>
            <a:ext cx="8610600" cy="591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2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spcBef>
                <a:spcPct val="0"/>
              </a:spcBef>
              <a:buFontTx/>
              <a:buNone/>
            </a:pPr>
            <a:endParaRPr lang="en-US" altLang="zh-CN" sz="1800" b="1">
              <a:latin typeface="Times New Roman" panose="02020603050405020304" pitchFamily="18" charset="0"/>
              <a:ea typeface="宋体" panose="02010600030101010101" pitchFamily="2" charset="-122"/>
            </a:endParaRPr>
          </a:p>
          <a:p>
            <a:pPr>
              <a:spcBef>
                <a:spcPct val="0"/>
              </a:spcBef>
              <a:buFontTx/>
              <a:buNone/>
            </a:pPr>
            <a:r>
              <a:rPr lang="en-US" altLang="zh-CN" sz="1800" b="1">
                <a:latin typeface="Times New Roman" panose="02020603050405020304" pitchFamily="18" charset="0"/>
                <a:ea typeface="宋体" panose="02010600030101010101" pitchFamily="2" charset="-122"/>
              </a:rPr>
              <a:t>You will have one grade for both 2211/lecture (80%) and 1113/lab (20%).  </a:t>
            </a:r>
            <a:endParaRPr lang="en-US" altLang="zh-CN" sz="1800">
              <a:latin typeface="Times New Roman" panose="02020603050405020304" pitchFamily="18" charset="0"/>
              <a:ea typeface="宋体" panose="02010600030101010101" pitchFamily="2" charset="-122"/>
            </a:endParaRPr>
          </a:p>
          <a:p>
            <a:pPr>
              <a:spcBef>
                <a:spcPct val="0"/>
              </a:spcBef>
              <a:buFontTx/>
              <a:buNone/>
            </a:pPr>
            <a:r>
              <a:rPr lang="en-US" altLang="zh-CN" sz="1800">
                <a:latin typeface="Times New Roman" panose="02020603050405020304" pitchFamily="18" charset="0"/>
                <a:ea typeface="宋体" panose="02010600030101010101" pitchFamily="2" charset="-122"/>
              </a:rPr>
              <a:t>Your grades for the PHYS 2211 will be determined by your scores on the following items:</a:t>
            </a:r>
          </a:p>
          <a:p>
            <a:pPr>
              <a:spcBef>
                <a:spcPct val="0"/>
              </a:spcBef>
              <a:buFontTx/>
              <a:buNone/>
            </a:pPr>
            <a:endParaRPr lang="en-US" altLang="zh-CN" sz="1800" b="1">
              <a:latin typeface="Times New Roman" panose="02020603050405020304" pitchFamily="18" charset="0"/>
              <a:ea typeface="宋体" panose="02010600030101010101" pitchFamily="2" charset="-122"/>
            </a:endParaRPr>
          </a:p>
          <a:p>
            <a:pPr>
              <a:spcBef>
                <a:spcPct val="0"/>
              </a:spcBef>
              <a:buFontTx/>
              <a:buNone/>
            </a:pPr>
            <a:r>
              <a:rPr lang="en-US" altLang="zh-CN" sz="1800" b="1">
                <a:latin typeface="Times New Roman" panose="02020603050405020304" pitchFamily="18" charset="0"/>
                <a:ea typeface="宋体" panose="02010600030101010101" pitchFamily="2" charset="-122"/>
              </a:rPr>
              <a:t>Tests</a:t>
            </a:r>
            <a:r>
              <a:rPr lang="en-US" altLang="zh-CN" sz="1800">
                <a:latin typeface="Times New Roman" panose="02020603050405020304" pitchFamily="18" charset="0"/>
                <a:ea typeface="宋体" panose="02010600030101010101" pitchFamily="2" charset="-122"/>
              </a:rPr>
              <a:t>: During the semester you will be given 4 tests.  The lowest test score may be dropped and the three highest scores applied toward to your final grade.  If you miss a single test for whatever reason then that test becomes your drop test.  Makeup test will be given only if more than one test is missed with reasonable excuses.  Each test will count 20% of your final grade (60% maximum from the tests).</a:t>
            </a:r>
          </a:p>
          <a:p>
            <a:pPr>
              <a:spcBef>
                <a:spcPct val="0"/>
              </a:spcBef>
              <a:buFontTx/>
              <a:buNone/>
            </a:pPr>
            <a:endParaRPr lang="en-US" altLang="zh-CN" sz="1800" b="1">
              <a:latin typeface="Times New Roman" panose="02020603050405020304" pitchFamily="18" charset="0"/>
              <a:ea typeface="宋体" panose="02010600030101010101" pitchFamily="2" charset="-122"/>
            </a:endParaRPr>
          </a:p>
          <a:p>
            <a:pPr>
              <a:spcBef>
                <a:spcPct val="0"/>
              </a:spcBef>
              <a:buFontTx/>
              <a:buNone/>
            </a:pPr>
            <a:r>
              <a:rPr lang="en-US" altLang="zh-CN" sz="1800" b="1">
                <a:latin typeface="Times New Roman" panose="02020603050405020304" pitchFamily="18" charset="0"/>
                <a:ea typeface="宋体" panose="02010600030101010101" pitchFamily="2" charset="-122"/>
              </a:rPr>
              <a:t>Final exam</a:t>
            </a:r>
            <a:r>
              <a:rPr lang="en-US" altLang="zh-CN" sz="1800">
                <a:latin typeface="Times New Roman" panose="02020603050405020304" pitchFamily="18" charset="0"/>
                <a:ea typeface="宋体" panose="02010600030101010101" pitchFamily="2" charset="-122"/>
              </a:rPr>
              <a:t>: The final exam will count 20% of your final grade.  The final exam will be given at the time specified by the University with NO exceptions.</a:t>
            </a:r>
          </a:p>
          <a:p>
            <a:pPr>
              <a:spcBef>
                <a:spcPct val="0"/>
              </a:spcBef>
              <a:buFontTx/>
              <a:buNone/>
            </a:pPr>
            <a:endParaRPr lang="en-US" altLang="zh-CN" sz="1800" b="1">
              <a:latin typeface="Times New Roman" panose="02020603050405020304" pitchFamily="18" charset="0"/>
              <a:ea typeface="宋体" panose="02010600030101010101" pitchFamily="2" charset="-122"/>
            </a:endParaRPr>
          </a:p>
          <a:p>
            <a:pPr>
              <a:spcBef>
                <a:spcPct val="0"/>
              </a:spcBef>
              <a:buFontTx/>
              <a:buNone/>
            </a:pPr>
            <a:r>
              <a:rPr lang="en-US" altLang="zh-CN" sz="1800" b="1">
                <a:latin typeface="Times New Roman" panose="02020603050405020304" pitchFamily="18" charset="0"/>
                <a:ea typeface="宋体" panose="02010600030101010101" pitchFamily="2" charset="-122"/>
              </a:rPr>
              <a:t>Quizzes: </a:t>
            </a:r>
            <a:r>
              <a:rPr lang="en-US" altLang="zh-CN" sz="1800">
                <a:latin typeface="Times New Roman" panose="02020603050405020304" pitchFamily="18" charset="0"/>
                <a:ea typeface="宋体" panose="02010600030101010101" pitchFamily="2" charset="-122"/>
              </a:rPr>
              <a:t>Random quizzes will also be given with additional credits (AC, maximum 6 pts ea added to the tests, no makeup quizzes).</a:t>
            </a:r>
          </a:p>
          <a:p>
            <a:pPr>
              <a:spcBef>
                <a:spcPct val="0"/>
              </a:spcBef>
              <a:buFontTx/>
              <a:buNone/>
            </a:pPr>
            <a:endParaRPr lang="en-US" altLang="zh-CN" sz="1800">
              <a:latin typeface="Times New Roman" panose="02020603050405020304" pitchFamily="18" charset="0"/>
              <a:ea typeface="宋体" panose="02010600030101010101" pitchFamily="2" charset="-122"/>
            </a:endParaRPr>
          </a:p>
          <a:p>
            <a:pPr>
              <a:spcBef>
                <a:spcPct val="0"/>
              </a:spcBef>
              <a:buFontTx/>
              <a:buNone/>
            </a:pPr>
            <a:r>
              <a:rPr lang="en-US" altLang="zh-CN" sz="1800" b="1">
                <a:latin typeface="Times New Roman" panose="02020603050405020304" pitchFamily="18" charset="0"/>
                <a:ea typeface="宋体" panose="02010600030101010101" pitchFamily="2" charset="-122"/>
              </a:rPr>
              <a:t>Online homework:</a:t>
            </a:r>
            <a:r>
              <a:rPr lang="en-US" altLang="zh-CN" sz="1800">
                <a:latin typeface="Times New Roman" panose="02020603050405020304" pitchFamily="18" charset="0"/>
                <a:ea typeface="宋体" panose="02010600030101010101" pitchFamily="2" charset="-122"/>
              </a:rPr>
              <a:t> The homework will be assigned for each chapter through MasteringPhysics.com.  The homework will count 20% for your grade (course ID: MPWANGF2014 )</a:t>
            </a:r>
          </a:p>
          <a:p>
            <a:pPr>
              <a:spcBef>
                <a:spcPct val="0"/>
              </a:spcBef>
              <a:buFontTx/>
              <a:buNone/>
            </a:pPr>
            <a:endParaRPr lang="en-US" altLang="zh-CN" sz="1800">
              <a:latin typeface="Times New Roman" panose="02020603050405020304" pitchFamily="18" charset="0"/>
              <a:ea typeface="宋体" panose="02010600030101010101" pitchFamily="2" charset="-122"/>
            </a:endParaRPr>
          </a:p>
          <a:p>
            <a:pPr>
              <a:spcBef>
                <a:spcPct val="0"/>
              </a:spcBef>
              <a:buFontTx/>
              <a:buNone/>
            </a:pPr>
            <a:r>
              <a:rPr lang="en-US" altLang="zh-CN" sz="1800" b="1">
                <a:latin typeface="Times New Roman" panose="02020603050405020304" pitchFamily="18" charset="0"/>
                <a:ea typeface="宋体" panose="02010600030101010101" pitchFamily="2" charset="-122"/>
              </a:rPr>
              <a:t>Lab</a:t>
            </a:r>
            <a:r>
              <a:rPr lang="en-US" altLang="zh-CN" sz="1800">
                <a:latin typeface="Times New Roman" panose="02020603050405020304" pitchFamily="18" charset="0"/>
                <a:ea typeface="宋体" panose="02010600030101010101" pitchFamily="2" charset="-122"/>
              </a:rPr>
              <a:t>: Grades for the lab will be determined by your lab reports (80%) and lab final (20%)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35E5EDA5-8B24-4218-85AB-F90D267CA95A}"/>
              </a:ext>
            </a:extLst>
          </p:cNvPr>
          <p:cNvSpPr>
            <a:spLocks noGrp="1"/>
          </p:cNvSpPr>
          <p:nvPr>
            <p:ph type="title"/>
          </p:nvPr>
        </p:nvSpPr>
        <p:spPr/>
        <p:txBody>
          <a:bodyPr/>
          <a:lstStyle/>
          <a:p>
            <a:r>
              <a:rPr lang="en-US" altLang="zh-CN">
                <a:ea typeface="宋体" panose="02010600030101010101" pitchFamily="2" charset="-122"/>
              </a:rPr>
              <a:t>Syllabus • Grades</a:t>
            </a:r>
          </a:p>
        </p:txBody>
      </p:sp>
      <p:sp>
        <p:nvSpPr>
          <p:cNvPr id="8195" name="Rectangle 2">
            <a:extLst>
              <a:ext uri="{FF2B5EF4-FFF2-40B4-BE49-F238E27FC236}">
                <a16:creationId xmlns:a16="http://schemas.microsoft.com/office/drawing/2014/main" id="{A4893DC0-31B4-4410-8EA3-631823EE8DB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2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spcBef>
                <a:spcPct val="0"/>
              </a:spcBef>
              <a:buFontTx/>
              <a:buNone/>
            </a:pPr>
            <a:endParaRPr lang="zh-CN" altLang="zh-CN" sz="2400">
              <a:latin typeface="Times" panose="02020603050405020304" pitchFamily="18" charset="0"/>
            </a:endParaRPr>
          </a:p>
        </p:txBody>
      </p:sp>
      <p:sp>
        <p:nvSpPr>
          <p:cNvPr id="8196" name="Rectangle 4">
            <a:extLst>
              <a:ext uri="{FF2B5EF4-FFF2-40B4-BE49-F238E27FC236}">
                <a16:creationId xmlns:a16="http://schemas.microsoft.com/office/drawing/2014/main" id="{2612597F-BAC1-43F8-9937-D3F91B8FF38F}"/>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2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spcBef>
                <a:spcPct val="0"/>
              </a:spcBef>
              <a:buFontTx/>
              <a:buNone/>
            </a:pPr>
            <a:endParaRPr lang="zh-CN" altLang="zh-CN" sz="2400">
              <a:latin typeface="Times" panose="02020603050405020304" pitchFamily="18" charset="0"/>
            </a:endParaRPr>
          </a:p>
        </p:txBody>
      </p:sp>
      <p:graphicFrame>
        <p:nvGraphicFramePr>
          <p:cNvPr id="8197" name="Object 6">
            <a:extLst>
              <a:ext uri="{FF2B5EF4-FFF2-40B4-BE49-F238E27FC236}">
                <a16:creationId xmlns:a16="http://schemas.microsoft.com/office/drawing/2014/main" id="{F60BE56D-003B-4883-99A8-42141DAC5933}"/>
              </a:ext>
            </a:extLst>
          </p:cNvPr>
          <p:cNvGraphicFramePr>
            <a:graphicFrameLocks noChangeAspect="1"/>
          </p:cNvGraphicFramePr>
          <p:nvPr/>
        </p:nvGraphicFramePr>
        <p:xfrm>
          <a:off x="711200" y="877888"/>
          <a:ext cx="7508875" cy="985837"/>
        </p:xfrm>
        <a:graphic>
          <a:graphicData uri="http://schemas.openxmlformats.org/presentationml/2006/ole">
            <mc:AlternateContent xmlns:mc="http://schemas.openxmlformats.org/markup-compatibility/2006">
              <mc:Choice xmlns:v="urn:schemas-microsoft-com:vml" Requires="v">
                <p:oleObj spid="_x0000_s8199" name="公式" r:id="rId3" imgW="5448240" imgH="711000" progId="Equation.3">
                  <p:embed/>
                </p:oleObj>
              </mc:Choice>
              <mc:Fallback>
                <p:oleObj name="公式" r:id="rId3" imgW="5448240" imgH="7110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200" y="877888"/>
                        <a:ext cx="7508875"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8" name="Rectangle 7">
            <a:extLst>
              <a:ext uri="{FF2B5EF4-FFF2-40B4-BE49-F238E27FC236}">
                <a16:creationId xmlns:a16="http://schemas.microsoft.com/office/drawing/2014/main" id="{715FC37F-8279-4C10-A320-D1A648AAA4BB}"/>
              </a:ext>
            </a:extLst>
          </p:cNvPr>
          <p:cNvSpPr>
            <a:spLocks noChangeArrowheads="1"/>
          </p:cNvSpPr>
          <p:nvPr/>
        </p:nvSpPr>
        <p:spPr bwMode="auto">
          <a:xfrm>
            <a:off x="762000" y="2286000"/>
            <a:ext cx="73152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2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zh-CN" sz="2400" b="1">
                <a:latin typeface="Georgia" panose="02040502050405020303" pitchFamily="18" charset="0"/>
              </a:rPr>
              <a:t>The final grades that will be assigned based on the above averages are as follows:</a:t>
            </a:r>
          </a:p>
          <a:p>
            <a:pPr>
              <a:spcBef>
                <a:spcPct val="0"/>
              </a:spcBef>
              <a:buFontTx/>
              <a:buNone/>
            </a:pPr>
            <a:endParaRPr lang="en-US" altLang="zh-CN" sz="2400" b="1">
              <a:latin typeface="Georgia" panose="02040502050405020303" pitchFamily="18" charset="0"/>
            </a:endParaRPr>
          </a:p>
          <a:p>
            <a:pPr>
              <a:spcBef>
                <a:spcPct val="0"/>
              </a:spcBef>
              <a:buFontTx/>
              <a:buNone/>
            </a:pPr>
            <a:r>
              <a:rPr lang="en-US" altLang="zh-CN" sz="2400" b="1">
                <a:solidFill>
                  <a:srgbClr val="00B050"/>
                </a:solidFill>
                <a:latin typeface="Georgia" panose="02040502050405020303" pitchFamily="18" charset="0"/>
              </a:rPr>
              <a:t>A	___________	100-89%	</a:t>
            </a:r>
            <a:r>
              <a:rPr lang="en-US" altLang="zh-CN" sz="2400" b="1">
                <a:solidFill>
                  <a:srgbClr val="00B050"/>
                </a:solidFill>
                <a:latin typeface="Georgia" panose="02040502050405020303" pitchFamily="18" charset="0"/>
                <a:sym typeface="Wingdings" panose="05000000000000000000" pitchFamily="2" charset="2"/>
              </a:rPr>
              <a:t></a:t>
            </a:r>
            <a:endParaRPr lang="en-US" altLang="zh-CN" sz="2400" b="1">
              <a:solidFill>
                <a:srgbClr val="00B050"/>
              </a:solidFill>
              <a:latin typeface="Georgia" panose="02040502050405020303" pitchFamily="18" charset="0"/>
            </a:endParaRPr>
          </a:p>
          <a:p>
            <a:pPr>
              <a:spcBef>
                <a:spcPct val="0"/>
              </a:spcBef>
              <a:buFontTx/>
              <a:buNone/>
            </a:pPr>
            <a:r>
              <a:rPr lang="en-US" altLang="zh-CN" sz="2400" b="1">
                <a:solidFill>
                  <a:srgbClr val="92D050"/>
                </a:solidFill>
                <a:latin typeface="Georgia" panose="02040502050405020303" pitchFamily="18" charset="0"/>
              </a:rPr>
              <a:t>B	___________	88-77%	</a:t>
            </a:r>
            <a:r>
              <a:rPr lang="en-US" altLang="zh-CN" sz="2400" b="1">
                <a:solidFill>
                  <a:srgbClr val="92D050"/>
                </a:solidFill>
                <a:latin typeface="Georgia" panose="02040502050405020303" pitchFamily="18" charset="0"/>
                <a:sym typeface="Wingdings" panose="05000000000000000000" pitchFamily="2" charset="2"/>
              </a:rPr>
              <a:t></a:t>
            </a:r>
            <a:endParaRPr lang="en-US" altLang="zh-CN" sz="2400" b="1">
              <a:solidFill>
                <a:srgbClr val="92D050"/>
              </a:solidFill>
              <a:latin typeface="Georgia" panose="02040502050405020303" pitchFamily="18" charset="0"/>
            </a:endParaRPr>
          </a:p>
          <a:p>
            <a:pPr>
              <a:spcBef>
                <a:spcPct val="0"/>
              </a:spcBef>
              <a:buFontTx/>
              <a:buNone/>
            </a:pPr>
            <a:r>
              <a:rPr lang="en-US" altLang="zh-CN" sz="2400" b="1">
                <a:solidFill>
                  <a:srgbClr val="00B0F0"/>
                </a:solidFill>
                <a:latin typeface="Georgia" panose="02040502050405020303" pitchFamily="18" charset="0"/>
              </a:rPr>
              <a:t>C	___________	76-66%	</a:t>
            </a:r>
            <a:r>
              <a:rPr lang="en-US" altLang="zh-CN" sz="2400" b="1">
                <a:solidFill>
                  <a:srgbClr val="00B0F0"/>
                </a:solidFill>
                <a:latin typeface="Georgia" panose="02040502050405020303" pitchFamily="18" charset="0"/>
                <a:sym typeface="Wingdings" panose="05000000000000000000" pitchFamily="2" charset="2"/>
              </a:rPr>
              <a:t></a:t>
            </a:r>
            <a:r>
              <a:rPr lang="en-US" altLang="zh-CN" sz="2400" b="1">
                <a:latin typeface="Georgia" panose="02040502050405020303" pitchFamily="18" charset="0"/>
              </a:rPr>
              <a:t>	</a:t>
            </a:r>
          </a:p>
          <a:p>
            <a:pPr>
              <a:spcBef>
                <a:spcPct val="0"/>
              </a:spcBef>
              <a:buFontTx/>
              <a:buNone/>
            </a:pPr>
            <a:r>
              <a:rPr lang="en-US" altLang="zh-CN" sz="2400" b="1">
                <a:solidFill>
                  <a:srgbClr val="0070C0"/>
                </a:solidFill>
                <a:latin typeface="Georgia" panose="02040502050405020303" pitchFamily="18" charset="0"/>
              </a:rPr>
              <a:t>D	___________	65-56%	</a:t>
            </a:r>
            <a:r>
              <a:rPr lang="en-US" altLang="zh-CN" sz="2400" b="1">
                <a:solidFill>
                  <a:srgbClr val="0070C0"/>
                </a:solidFill>
                <a:latin typeface="Georgia" panose="02040502050405020303" pitchFamily="18" charset="0"/>
                <a:sym typeface="Wingdings" panose="05000000000000000000" pitchFamily="2" charset="2"/>
              </a:rPr>
              <a:t></a:t>
            </a:r>
            <a:endParaRPr lang="en-US" altLang="zh-CN" sz="2400" b="1">
              <a:solidFill>
                <a:srgbClr val="0070C0"/>
              </a:solidFill>
              <a:latin typeface="Georgia" panose="02040502050405020303" pitchFamily="18" charset="0"/>
            </a:endParaRPr>
          </a:p>
          <a:p>
            <a:pPr>
              <a:spcBef>
                <a:spcPct val="0"/>
              </a:spcBef>
              <a:buFontTx/>
              <a:buNone/>
            </a:pPr>
            <a:r>
              <a:rPr lang="en-US" altLang="zh-CN" sz="2400" b="1">
                <a:solidFill>
                  <a:srgbClr val="FF0000"/>
                </a:solidFill>
                <a:latin typeface="Georgia" panose="02040502050405020303" pitchFamily="18" charset="0"/>
              </a:rPr>
              <a:t>F	___________	&lt; 56%	</a:t>
            </a:r>
            <a:r>
              <a:rPr lang="en-US" altLang="zh-CN" sz="2400" b="1">
                <a:solidFill>
                  <a:srgbClr val="FF0000"/>
                </a:solidFill>
                <a:latin typeface="Georgia" panose="02040502050405020303" pitchFamily="18" charset="0"/>
                <a:sym typeface="Wingdings" panose="05000000000000000000" pitchFamily="2" charset="2"/>
              </a:rPr>
              <a:t></a:t>
            </a:r>
            <a:endParaRPr lang="en-US" altLang="zh-CN" sz="2400" b="1">
              <a:solidFill>
                <a:srgbClr val="FF0000"/>
              </a:solidFill>
              <a:latin typeface="Georgia" panose="02040502050405020303"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14093A1F-AD20-454A-90AD-25F40839449F}"/>
              </a:ext>
            </a:extLst>
          </p:cNvPr>
          <p:cNvSpPr>
            <a:spLocks noGrp="1"/>
          </p:cNvSpPr>
          <p:nvPr>
            <p:ph type="title"/>
          </p:nvPr>
        </p:nvSpPr>
        <p:spPr/>
        <p:txBody>
          <a:bodyPr/>
          <a:lstStyle/>
          <a:p>
            <a:r>
              <a:rPr lang="en-US" altLang="zh-CN">
                <a:ea typeface="宋体" panose="02010600030101010101" pitchFamily="2" charset="-122"/>
              </a:rPr>
              <a:t>Syllabus • Homework &amp; Attendance</a:t>
            </a:r>
          </a:p>
        </p:txBody>
      </p:sp>
      <p:sp>
        <p:nvSpPr>
          <p:cNvPr id="9219" name="Rectangle 3">
            <a:extLst>
              <a:ext uri="{FF2B5EF4-FFF2-40B4-BE49-F238E27FC236}">
                <a16:creationId xmlns:a16="http://schemas.microsoft.com/office/drawing/2014/main" id="{726D4C97-FEA5-45F8-88E9-5CA84374A4B1}"/>
              </a:ext>
            </a:extLst>
          </p:cNvPr>
          <p:cNvSpPr>
            <a:spLocks noChangeArrowheads="1"/>
          </p:cNvSpPr>
          <p:nvPr/>
        </p:nvSpPr>
        <p:spPr bwMode="auto">
          <a:xfrm>
            <a:off x="381000" y="762000"/>
            <a:ext cx="83058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2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zh-CN" sz="2400">
                <a:solidFill>
                  <a:srgbClr val="FF0000"/>
                </a:solidFill>
                <a:latin typeface="Adobe Caslon Pro Bold" pitchFamily="18" charset="0"/>
              </a:rPr>
              <a:t>Homework</a:t>
            </a:r>
          </a:p>
          <a:p>
            <a:pPr>
              <a:spcBef>
                <a:spcPct val="0"/>
              </a:spcBef>
              <a:buFontTx/>
              <a:buNone/>
            </a:pPr>
            <a:r>
              <a:rPr lang="en-US" altLang="zh-CN" sz="2400">
                <a:latin typeface="Adobe Caslon Pro Bold" pitchFamily="18" charset="0"/>
              </a:rPr>
              <a:t>I strongly recommend that you do as many problems (found at the end of each chapter) as you possibly can.  Suggested problems (may overlap with the online homework) for each chapter may also be assigned.</a:t>
            </a:r>
          </a:p>
          <a:p>
            <a:pPr>
              <a:spcBef>
                <a:spcPct val="0"/>
              </a:spcBef>
              <a:buFontTx/>
              <a:buNone/>
            </a:pPr>
            <a:endParaRPr lang="en-US" altLang="zh-CN" sz="2400">
              <a:latin typeface="Adobe Caslon Pro Bold" pitchFamily="18" charset="0"/>
            </a:endParaRPr>
          </a:p>
          <a:p>
            <a:pPr>
              <a:spcBef>
                <a:spcPct val="0"/>
              </a:spcBef>
              <a:buFontTx/>
              <a:buNone/>
            </a:pPr>
            <a:r>
              <a:rPr lang="en-US" altLang="zh-CN" sz="2400">
                <a:solidFill>
                  <a:srgbClr val="FF0000"/>
                </a:solidFill>
                <a:latin typeface="Adobe Caslon Pro Bold" pitchFamily="18" charset="0"/>
              </a:rPr>
              <a:t>Attendance Policy</a:t>
            </a:r>
          </a:p>
          <a:p>
            <a:pPr>
              <a:spcBef>
                <a:spcPct val="0"/>
              </a:spcBef>
              <a:buFontTx/>
              <a:buNone/>
            </a:pPr>
            <a:r>
              <a:rPr lang="en-US" altLang="zh-CN" sz="2400">
                <a:latin typeface="Adobe Caslon Pro Bold" pitchFamily="18" charset="0"/>
              </a:rPr>
              <a:t>Attendance will be taken in this class.  You can miss the class 5 times for whatever reason without penalty, and then you will lose one point for every missing in your final grade (without reasonable excuses). The test problems come mainly from the material covered in class and random quizzes will also be given with additional credits, as mentioned above.  Therefore, it is unwise to miss many classes.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4">
            <a:extLst>
              <a:ext uri="{FF2B5EF4-FFF2-40B4-BE49-F238E27FC236}">
                <a16:creationId xmlns:a16="http://schemas.microsoft.com/office/drawing/2014/main" id="{CA880E25-927C-4803-B163-E59092C902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0"/>
            <a:ext cx="9144000" cy="532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3" name="Rectangle 2">
            <a:extLst>
              <a:ext uri="{FF2B5EF4-FFF2-40B4-BE49-F238E27FC236}">
                <a16:creationId xmlns:a16="http://schemas.microsoft.com/office/drawing/2014/main" id="{F550609E-A0D1-4F24-A04B-6AE995D74C5E}"/>
              </a:ext>
            </a:extLst>
          </p:cNvPr>
          <p:cNvSpPr>
            <a:spLocks noGrp="1" noChangeArrowheads="1"/>
          </p:cNvSpPr>
          <p:nvPr>
            <p:ph type="ctrTitle"/>
          </p:nvPr>
        </p:nvSpPr>
        <p:spPr>
          <a:xfrm>
            <a:off x="365125" y="3200400"/>
            <a:ext cx="7772400" cy="641350"/>
          </a:xfrm>
          <a:noFill/>
          <a:extLst>
            <a:ext uri="{909E8E84-426E-40DD-AFC4-6F175D3DCCD1}">
              <a14:hiddenFill xmlns:a14="http://schemas.microsoft.com/office/drawing/2010/main">
                <a:solidFill>
                  <a:srgbClr val="143C83"/>
                </a:solidFill>
              </a14:hiddenFill>
            </a:ext>
          </a:extLst>
        </p:spPr>
        <p:txBody>
          <a:bodyPr/>
          <a:lstStyle/>
          <a:p>
            <a:pPr eaLnBrk="1" hangingPunct="1"/>
            <a:r>
              <a:rPr lang="en-US" altLang="zh-CN">
                <a:solidFill>
                  <a:srgbClr val="002060"/>
                </a:solidFill>
                <a:latin typeface="Arial Rounded MT Bold" panose="020F0704030504030204" pitchFamily="34" charset="0"/>
                <a:ea typeface="宋体" panose="02010600030101010101" pitchFamily="2" charset="-122"/>
              </a:rPr>
              <a:t>Doing Physics</a:t>
            </a:r>
          </a:p>
        </p:txBody>
      </p:sp>
      <p:sp>
        <p:nvSpPr>
          <p:cNvPr id="10244" name="Rectangle 4">
            <a:extLst>
              <a:ext uri="{FF2B5EF4-FFF2-40B4-BE49-F238E27FC236}">
                <a16:creationId xmlns:a16="http://schemas.microsoft.com/office/drawing/2014/main" id="{11B7C4E5-A03A-42BB-B3DB-B5E794343264}"/>
              </a:ext>
            </a:extLst>
          </p:cNvPr>
          <p:cNvSpPr>
            <a:spLocks noChangeArrowheads="1"/>
          </p:cNvSpPr>
          <p:nvPr/>
        </p:nvSpPr>
        <p:spPr bwMode="auto">
          <a:xfrm>
            <a:off x="1090613" y="63960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2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MS PGothic" panose="020B0600070205080204" pitchFamily="34" charset="-128"/>
              </a:defRPr>
            </a:lvl9pPr>
          </a:lstStyle>
          <a:p>
            <a:pPr>
              <a:spcBef>
                <a:spcPct val="0"/>
              </a:spcBef>
              <a:buFontTx/>
              <a:buNone/>
            </a:pPr>
            <a:endParaRPr lang="zh-CN" altLang="zh-CN" sz="2400">
              <a:latin typeface="Times"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BC6A1DAD-293B-47FA-A538-D2921658CA23}"/>
              </a:ext>
            </a:extLst>
          </p:cNvPr>
          <p:cNvSpPr>
            <a:spLocks noGrp="1" noChangeArrowheads="1"/>
          </p:cNvSpPr>
          <p:nvPr>
            <p:ph type="title"/>
          </p:nvPr>
        </p:nvSpPr>
        <p:spPr/>
        <p:txBody>
          <a:bodyPr/>
          <a:lstStyle/>
          <a:p>
            <a:pPr eaLnBrk="1" hangingPunct="1"/>
            <a:r>
              <a:rPr lang="en-US" altLang="zh-CN">
                <a:ea typeface="宋体" panose="02010600030101010101" pitchFamily="2" charset="-122"/>
              </a:rPr>
              <a:t>In this lecture you’ll learn</a:t>
            </a:r>
          </a:p>
        </p:txBody>
      </p:sp>
      <p:sp>
        <p:nvSpPr>
          <p:cNvPr id="12291" name="Rectangle 3">
            <a:extLst>
              <a:ext uri="{FF2B5EF4-FFF2-40B4-BE49-F238E27FC236}">
                <a16:creationId xmlns:a16="http://schemas.microsoft.com/office/drawing/2014/main" id="{36956E05-C85E-421B-877F-01A964FAFEEE}"/>
              </a:ext>
            </a:extLst>
          </p:cNvPr>
          <p:cNvSpPr>
            <a:spLocks noGrp="1" noChangeArrowheads="1"/>
          </p:cNvSpPr>
          <p:nvPr>
            <p:ph type="body" idx="1"/>
          </p:nvPr>
        </p:nvSpPr>
        <p:spPr>
          <a:xfrm>
            <a:off x="76200" y="762000"/>
            <a:ext cx="5562600" cy="5507038"/>
          </a:xfrm>
          <a:solidFill>
            <a:schemeClr val="bg1"/>
          </a:solidFill>
        </p:spPr>
        <p:txBody>
          <a:bodyPr/>
          <a:lstStyle/>
          <a:p>
            <a:pPr eaLnBrk="1" hangingPunct="1"/>
            <a:r>
              <a:rPr lang="en-US" altLang="zh-CN"/>
              <a:t>The different realms of physics, and their applications in both natural and technological systems</a:t>
            </a:r>
          </a:p>
          <a:p>
            <a:pPr eaLnBrk="1" hangingPunct="1"/>
            <a:r>
              <a:rPr lang="en-US" altLang="zh-CN"/>
              <a:t>The SI unit system</a:t>
            </a:r>
          </a:p>
          <a:p>
            <a:pPr eaLnBrk="1" hangingPunct="1"/>
            <a:r>
              <a:rPr lang="en-US" altLang="zh-CN"/>
              <a:t>How to express and manipulate numbers in physics calculations</a:t>
            </a:r>
          </a:p>
          <a:p>
            <a:pPr lvl="1" eaLnBrk="1" hangingPunct="1"/>
            <a:r>
              <a:rPr lang="en-US" altLang="zh-CN"/>
              <a:t>Scientific notation</a:t>
            </a:r>
          </a:p>
          <a:p>
            <a:pPr lvl="1" eaLnBrk="1" hangingPunct="1"/>
            <a:r>
              <a:rPr lang="en-US" altLang="zh-CN"/>
              <a:t>Accuracy and significant figures</a:t>
            </a:r>
          </a:p>
          <a:p>
            <a:pPr lvl="1" eaLnBrk="1" hangingPunct="1"/>
            <a:r>
              <a:rPr lang="en-US" altLang="zh-CN"/>
              <a:t>Making quick estimates</a:t>
            </a:r>
          </a:p>
          <a:p>
            <a:pPr eaLnBrk="1" hangingPunct="1"/>
            <a:r>
              <a:rPr lang="en-US" altLang="zh-CN"/>
              <a:t>A universal strategy for solving physics problems</a:t>
            </a:r>
          </a:p>
        </p:txBody>
      </p:sp>
      <p:pic>
        <p:nvPicPr>
          <p:cNvPr id="12292" name="Picture 7" descr="01_00_ChOpener1">
            <a:extLst>
              <a:ext uri="{FF2B5EF4-FFF2-40B4-BE49-F238E27FC236}">
                <a16:creationId xmlns:a16="http://schemas.microsoft.com/office/drawing/2014/main" id="{8BF901AF-DF3B-4591-A05F-DD7BDA904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213" y="1143000"/>
            <a:ext cx="3354387"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7562BE32-A125-433D-A0A8-5EDDD18E74EA}"/>
              </a:ext>
            </a:extLst>
          </p:cNvPr>
          <p:cNvSpPr>
            <a:spLocks noGrp="1" noChangeArrowheads="1"/>
          </p:cNvSpPr>
          <p:nvPr>
            <p:ph type="title"/>
          </p:nvPr>
        </p:nvSpPr>
        <p:spPr/>
        <p:txBody>
          <a:bodyPr/>
          <a:lstStyle/>
          <a:p>
            <a:pPr eaLnBrk="1" hangingPunct="1"/>
            <a:r>
              <a:rPr lang="en-US" altLang="zh-CN">
                <a:ea typeface="宋体" panose="02010600030101010101" pitchFamily="2" charset="-122"/>
              </a:rPr>
              <a:t>Realms of Physics</a:t>
            </a:r>
          </a:p>
        </p:txBody>
      </p:sp>
      <p:sp>
        <p:nvSpPr>
          <p:cNvPr id="14339" name="Rectangle 3">
            <a:extLst>
              <a:ext uri="{FF2B5EF4-FFF2-40B4-BE49-F238E27FC236}">
                <a16:creationId xmlns:a16="http://schemas.microsoft.com/office/drawing/2014/main" id="{A70FD77E-0C77-46EC-A4FA-5FDD12113D03}"/>
              </a:ext>
            </a:extLst>
          </p:cNvPr>
          <p:cNvSpPr>
            <a:spLocks noGrp="1" noChangeArrowheads="1"/>
          </p:cNvSpPr>
          <p:nvPr>
            <p:ph type="body" idx="1"/>
          </p:nvPr>
        </p:nvSpPr>
        <p:spPr>
          <a:xfrm>
            <a:off x="192088" y="609600"/>
            <a:ext cx="8788400" cy="2324100"/>
          </a:xfrm>
        </p:spPr>
        <p:txBody>
          <a:bodyPr/>
          <a:lstStyle/>
          <a:p>
            <a:pPr eaLnBrk="1" hangingPunct="1"/>
            <a:r>
              <a:rPr lang="en-US" altLang="zh-CN"/>
              <a:t>Physics provides a unified description of basic principles that govern physical reality.</a:t>
            </a:r>
          </a:p>
          <a:p>
            <a:pPr eaLnBrk="1" hangingPunct="1"/>
            <a:r>
              <a:rPr lang="en-US" altLang="zh-CN"/>
              <a:t>It’s convenient to divide physics into a number of different but related realms.</a:t>
            </a:r>
          </a:p>
          <a:p>
            <a:pPr lvl="1" eaLnBrk="1" hangingPunct="1"/>
            <a:r>
              <a:rPr lang="en-US" altLang="zh-CN"/>
              <a:t>Here we consider six distinct realms:</a:t>
            </a:r>
          </a:p>
        </p:txBody>
      </p:sp>
      <p:pic>
        <p:nvPicPr>
          <p:cNvPr id="14340" name="Picture 7" descr="01_01_Figure">
            <a:extLst>
              <a:ext uri="{FF2B5EF4-FFF2-40B4-BE49-F238E27FC236}">
                <a16:creationId xmlns:a16="http://schemas.microsoft.com/office/drawing/2014/main" id="{CD3C3F63-8960-4A70-834A-DE0EDEBA9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3" y="3124200"/>
            <a:ext cx="4725987"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96855976-BED5-44BD-82F3-B3B1E643322A}"/>
              </a:ext>
            </a:extLst>
          </p:cNvPr>
          <p:cNvSpPr>
            <a:spLocks noGrp="1" noChangeArrowheads="1"/>
          </p:cNvSpPr>
          <p:nvPr>
            <p:ph type="title"/>
          </p:nvPr>
        </p:nvSpPr>
        <p:spPr/>
        <p:txBody>
          <a:bodyPr/>
          <a:lstStyle/>
          <a:p>
            <a:pPr eaLnBrk="1" hangingPunct="1"/>
            <a:r>
              <a:rPr lang="en-US" altLang="zh-CN">
                <a:ea typeface="宋体" panose="02010600030101010101" pitchFamily="2" charset="-122"/>
              </a:rPr>
              <a:t>The SI Unit System</a:t>
            </a:r>
          </a:p>
        </p:txBody>
      </p:sp>
      <p:sp>
        <p:nvSpPr>
          <p:cNvPr id="16387" name="Rectangle 3">
            <a:extLst>
              <a:ext uri="{FF2B5EF4-FFF2-40B4-BE49-F238E27FC236}">
                <a16:creationId xmlns:a16="http://schemas.microsoft.com/office/drawing/2014/main" id="{522FCB5D-4FD2-4B89-8D45-E8F2BDC43D4A}"/>
              </a:ext>
            </a:extLst>
          </p:cNvPr>
          <p:cNvSpPr>
            <a:spLocks noGrp="1" noChangeArrowheads="1"/>
          </p:cNvSpPr>
          <p:nvPr>
            <p:ph type="body" idx="1"/>
          </p:nvPr>
        </p:nvSpPr>
        <p:spPr>
          <a:xfrm>
            <a:off x="192088" y="617538"/>
            <a:ext cx="8788400" cy="5681662"/>
          </a:xfrm>
        </p:spPr>
        <p:txBody>
          <a:bodyPr/>
          <a:lstStyle/>
          <a:p>
            <a:pPr eaLnBrk="1" hangingPunct="1"/>
            <a:r>
              <a:rPr lang="en-US" altLang="zh-CN"/>
              <a:t>Provides precise definitions of seven fundamental physical quantities</a:t>
            </a:r>
          </a:p>
          <a:p>
            <a:pPr lvl="1" eaLnBrk="1" hangingPunct="1"/>
            <a:r>
              <a:rPr lang="en-US" altLang="zh-CN">
                <a:solidFill>
                  <a:srgbClr val="FF0000"/>
                </a:solidFill>
              </a:rPr>
              <a:t>Length: the meter (m)</a:t>
            </a:r>
          </a:p>
          <a:p>
            <a:pPr lvl="1" eaLnBrk="1" hangingPunct="1"/>
            <a:r>
              <a:rPr lang="en-US" altLang="zh-CN">
                <a:solidFill>
                  <a:srgbClr val="FF0000"/>
                </a:solidFill>
              </a:rPr>
              <a:t>Time: the second (s)</a:t>
            </a:r>
          </a:p>
          <a:p>
            <a:pPr lvl="1" eaLnBrk="1" hangingPunct="1"/>
            <a:r>
              <a:rPr lang="en-US" altLang="zh-CN">
                <a:solidFill>
                  <a:srgbClr val="FF0000"/>
                </a:solidFill>
              </a:rPr>
              <a:t>Mass: the kilogram (kg)</a:t>
            </a:r>
          </a:p>
          <a:p>
            <a:pPr lvl="1" eaLnBrk="1" hangingPunct="1"/>
            <a:r>
              <a:rPr lang="en-US" altLang="zh-CN"/>
              <a:t>Electric current: the ampere (A)</a:t>
            </a:r>
          </a:p>
          <a:p>
            <a:pPr lvl="1" eaLnBrk="1" hangingPunct="1"/>
            <a:r>
              <a:rPr lang="en-US" altLang="zh-CN"/>
              <a:t>Temperature: the kelvin (K)</a:t>
            </a:r>
          </a:p>
          <a:p>
            <a:pPr lvl="1" eaLnBrk="1" hangingPunct="1"/>
            <a:r>
              <a:rPr lang="en-US" altLang="zh-CN"/>
              <a:t>Amount of a substance: the mole </a:t>
            </a:r>
          </a:p>
          <a:p>
            <a:pPr lvl="1" eaLnBrk="1" hangingPunct="1"/>
            <a:r>
              <a:rPr lang="en-US" altLang="zh-CN"/>
              <a:t>Luminous intensity: the candela</a:t>
            </a:r>
            <a:endParaRPr lang="en-US" altLang="zh-TW">
              <a:ea typeface="PMingLiU" pitchFamily="18" charset="-120"/>
            </a:endParaRPr>
          </a:p>
          <a:p>
            <a:pPr lvl="1" eaLnBrk="1" hangingPunct="1">
              <a:buFontTx/>
              <a:buNone/>
            </a:pPr>
            <a:endParaRPr lang="en-US" altLang="zh-CN" sz="1200"/>
          </a:p>
          <a:p>
            <a:pPr eaLnBrk="1" hangingPunct="1"/>
            <a:r>
              <a:rPr lang="en-US" altLang="zh-CN"/>
              <a:t>Supplementary units describe angles</a:t>
            </a:r>
          </a:p>
          <a:p>
            <a:pPr lvl="1" eaLnBrk="1" hangingPunct="1"/>
            <a:r>
              <a:rPr lang="en-US" altLang="zh-CN"/>
              <a:t>Plane angle: the radian</a:t>
            </a:r>
          </a:p>
          <a:p>
            <a:pPr lvl="1" eaLnBrk="1" hangingPunct="1"/>
            <a:r>
              <a:rPr lang="en-US" altLang="zh-CN"/>
              <a:t>Solid angle: the steradian</a:t>
            </a:r>
          </a:p>
        </p:txBody>
      </p:sp>
    </p:spTree>
  </p:cSld>
  <p:clrMapOvr>
    <a:masterClrMapping/>
  </p:clrMapOvr>
</p:sld>
</file>

<file path=ppt/theme/theme1.xml><?xml version="1.0" encoding="utf-8"?>
<a:theme xmlns:a="http://schemas.openxmlformats.org/drawingml/2006/main" name="HA5Lect_template">
  <a:themeElements>
    <a:clrScheme name="HA5Lec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A5Lect_template">
      <a:majorFont>
        <a:latin typeface="Arial"/>
        <a:ea typeface="Times New Roman"/>
        <a:cs typeface="Times New Roman"/>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05"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05" charset="0"/>
          </a:defRPr>
        </a:defPPr>
      </a:lstStyle>
    </a:lnDef>
  </a:objectDefaults>
  <a:extraClrSchemeLst>
    <a:extraClrScheme>
      <a:clrScheme name="HA5Lec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A5Lect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A5Lect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A5Lect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A5Lec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A5Lect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A5Lect_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A5Lect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A5Lect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A5Lect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A5Lect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A5Lect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16">
      <a:dk1>
        <a:srgbClr val="000000"/>
      </a:dk1>
      <a:lt1>
        <a:srgbClr val="FFFFFF"/>
      </a:lt1>
      <a:dk2>
        <a:srgbClr val="336699"/>
      </a:dk2>
      <a:lt2>
        <a:srgbClr val="808080"/>
      </a:lt2>
      <a:accent1>
        <a:srgbClr val="BBE0E3"/>
      </a:accent1>
      <a:accent2>
        <a:srgbClr val="6699FF"/>
      </a:accent2>
      <a:accent3>
        <a:srgbClr val="FFFFFF"/>
      </a:accent3>
      <a:accent4>
        <a:srgbClr val="000000"/>
      </a:accent4>
      <a:accent5>
        <a:srgbClr val="DAEDEF"/>
      </a:accent5>
      <a:accent6>
        <a:srgbClr val="5C8AE7"/>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 charset="0"/>
          </a:defRPr>
        </a:defPPr>
      </a:lstStyle>
    </a:spDef>
    <a:ln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3399FF"/>
        </a:dk2>
        <a:lt2>
          <a:srgbClr val="808080"/>
        </a:lt2>
        <a:accent1>
          <a:srgbClr val="BBE0E3"/>
        </a:accent1>
        <a:accent2>
          <a:srgbClr val="6699FF"/>
        </a:accent2>
        <a:accent3>
          <a:srgbClr val="FFFFFF"/>
        </a:accent3>
        <a:accent4>
          <a:srgbClr val="000000"/>
        </a:accent4>
        <a:accent5>
          <a:srgbClr val="DAEDEF"/>
        </a:accent5>
        <a:accent6>
          <a:srgbClr val="5C8AE7"/>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66FF"/>
        </a:dk2>
        <a:lt2>
          <a:srgbClr val="808080"/>
        </a:lt2>
        <a:accent1>
          <a:srgbClr val="BBE0E3"/>
        </a:accent1>
        <a:accent2>
          <a:srgbClr val="6699FF"/>
        </a:accent2>
        <a:accent3>
          <a:srgbClr val="FFFFFF"/>
        </a:accent3>
        <a:accent4>
          <a:srgbClr val="000000"/>
        </a:accent4>
        <a:accent5>
          <a:srgbClr val="DAEDEF"/>
        </a:accent5>
        <a:accent6>
          <a:srgbClr val="5C8AE7"/>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66CC"/>
        </a:dk2>
        <a:lt2>
          <a:srgbClr val="808080"/>
        </a:lt2>
        <a:accent1>
          <a:srgbClr val="BBE0E3"/>
        </a:accent1>
        <a:accent2>
          <a:srgbClr val="6699FF"/>
        </a:accent2>
        <a:accent3>
          <a:srgbClr val="FFFFFF"/>
        </a:accent3>
        <a:accent4>
          <a:srgbClr val="000000"/>
        </a:accent4>
        <a:accent5>
          <a:srgbClr val="DAEDEF"/>
        </a:accent5>
        <a:accent6>
          <a:srgbClr val="5C8AE7"/>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336699"/>
        </a:dk2>
        <a:lt2>
          <a:srgbClr val="808080"/>
        </a:lt2>
        <a:accent1>
          <a:srgbClr val="BBE0E3"/>
        </a:accent1>
        <a:accent2>
          <a:srgbClr val="6699FF"/>
        </a:accent2>
        <a:accent3>
          <a:srgbClr val="FFFFFF"/>
        </a:accent3>
        <a:accent4>
          <a:srgbClr val="000000"/>
        </a:accent4>
        <a:accent5>
          <a:srgbClr val="DAEDEF"/>
        </a:accent5>
        <a:accent6>
          <a:srgbClr val="5C8AE7"/>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gtk_01:Applications (Mac OS 9):Microsoft Office 2001:Templates:My Templates:HA5Lect_template.pot</Template>
  <TotalTime>2456</TotalTime>
  <Words>1583</Words>
  <Application>Microsoft Office PowerPoint</Application>
  <PresentationFormat>全屏显示(4:3)</PresentationFormat>
  <Paragraphs>190</Paragraphs>
  <Slides>25</Slides>
  <Notes>16</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3</vt:i4>
      </vt:variant>
      <vt:variant>
        <vt:lpstr>幻灯片标题</vt:lpstr>
      </vt:variant>
      <vt:variant>
        <vt:i4>25</vt:i4>
      </vt:variant>
    </vt:vector>
  </HeadingPairs>
  <TitlesOfParts>
    <vt:vector size="42" baseType="lpstr">
      <vt:lpstr>Times</vt:lpstr>
      <vt:lpstr>MS PGothic</vt:lpstr>
      <vt:lpstr>Arial</vt:lpstr>
      <vt:lpstr>Times New Roman</vt:lpstr>
      <vt:lpstr>PMingLiU</vt:lpstr>
      <vt:lpstr>Adobe Caslon Pro Bold</vt:lpstr>
      <vt:lpstr>宋体</vt:lpstr>
      <vt:lpstr>Adobe Hebrew</vt:lpstr>
      <vt:lpstr>Georgia</vt:lpstr>
      <vt:lpstr>Wingdings</vt:lpstr>
      <vt:lpstr>Arial Rounded MT Bold</vt:lpstr>
      <vt:lpstr>Symbol</vt:lpstr>
      <vt:lpstr>HA5Lect_template</vt:lpstr>
      <vt:lpstr>Default Design</vt:lpstr>
      <vt:lpstr>Microsoft 公式 3.0</vt:lpstr>
      <vt:lpstr>MathType 5.0 Equation</vt:lpstr>
      <vt:lpstr>Microsoft Equation 3.0</vt:lpstr>
      <vt:lpstr>UNIVERSITY PHYSICS  Mechanics  Fall 2015</vt:lpstr>
      <vt:lpstr>Syllabus • PHYS 2211/1113 </vt:lpstr>
      <vt:lpstr>Syllabus • Grading Policy (US example)</vt:lpstr>
      <vt:lpstr>Syllabus • Grades</vt:lpstr>
      <vt:lpstr>Syllabus • Homework &amp; Attendance</vt:lpstr>
      <vt:lpstr>Doing Physics</vt:lpstr>
      <vt:lpstr>In this lecture you’ll learn</vt:lpstr>
      <vt:lpstr>Realms of Physics</vt:lpstr>
      <vt:lpstr>The SI Unit System</vt:lpstr>
      <vt:lpstr>Operational Definitions</vt:lpstr>
      <vt:lpstr>Scientific Notation</vt:lpstr>
      <vt:lpstr>Converting Units</vt:lpstr>
      <vt:lpstr>Significant Figures</vt:lpstr>
      <vt:lpstr>Precision &amp; Significant Figures</vt:lpstr>
      <vt:lpstr>Rules for Significant Figures</vt:lpstr>
      <vt:lpstr>Estimation</vt:lpstr>
      <vt:lpstr>A Strategy for Problem Solving</vt:lpstr>
      <vt:lpstr>INTERPRET</vt:lpstr>
      <vt:lpstr>DEVELOP</vt:lpstr>
      <vt:lpstr>EVALUATE</vt:lpstr>
      <vt:lpstr>ASSESS</vt:lpstr>
      <vt:lpstr>Examples: Sizes</vt:lpstr>
      <vt:lpstr>Units used in this class</vt:lpstr>
      <vt:lpstr>Units consistency and Conversions</vt:lpstr>
      <vt:lpstr>Summary</vt:lpstr>
    </vt:vector>
  </TitlesOfParts>
  <Company>뿿ˤʤ㏘뿿</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 U</dc:creator>
  <cp:lastModifiedBy>张伯望</cp:lastModifiedBy>
  <cp:revision>55</cp:revision>
  <dcterms:created xsi:type="dcterms:W3CDTF">2007-09-26T05:29:17Z</dcterms:created>
  <dcterms:modified xsi:type="dcterms:W3CDTF">2017-09-07T11:26:23Z</dcterms:modified>
</cp:coreProperties>
</file>